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tiff" ContentType="image/tiff"/>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9" r:id="rId1"/>
    <p:sldMasterId id="2147483828" r:id="rId2"/>
    <p:sldMasterId id="2147483815" r:id="rId3"/>
    <p:sldMasterId id="2147483803" r:id="rId4"/>
  </p:sldMasterIdLst>
  <p:notesMasterIdLst>
    <p:notesMasterId r:id="rId25"/>
  </p:notesMasterIdLst>
  <p:sldIdLst>
    <p:sldId id="5068" r:id="rId5"/>
    <p:sldId id="5076" r:id="rId6"/>
    <p:sldId id="5077" r:id="rId7"/>
    <p:sldId id="5078" r:id="rId8"/>
    <p:sldId id="5079" r:id="rId9"/>
    <p:sldId id="5080" r:id="rId10"/>
    <p:sldId id="5081" r:id="rId11"/>
    <p:sldId id="5082" r:id="rId12"/>
    <p:sldId id="5083" r:id="rId13"/>
    <p:sldId id="5084" r:id="rId14"/>
    <p:sldId id="5085" r:id="rId15"/>
    <p:sldId id="5086" r:id="rId16"/>
    <p:sldId id="5087" r:id="rId17"/>
    <p:sldId id="5088" r:id="rId18"/>
    <p:sldId id="5089" r:id="rId19"/>
    <p:sldId id="5069" r:id="rId20"/>
    <p:sldId id="5070" r:id="rId21"/>
    <p:sldId id="5071" r:id="rId22"/>
    <p:sldId id="5073" r:id="rId23"/>
    <p:sldId id="5074" r:id="rId24"/>
  </p:sldIdLst>
  <p:sldSz cx="9906000" cy="6858000" type="A4"/>
  <p:notesSz cx="7010400" cy="9296400"/>
  <p:defaultText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3"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AA0C8"/>
    <a:srgbClr val="0A7396"/>
    <a:srgbClr val="5F5F5F"/>
    <a:srgbClr val="FFC000"/>
    <a:srgbClr val="485E74"/>
    <a:srgbClr val="FFFFFF"/>
    <a:srgbClr val="F2F2F2"/>
    <a:srgbClr val="5FCBD3"/>
    <a:srgbClr val="E8EFF4"/>
    <a:srgbClr val="25252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53" autoAdjust="0"/>
    <p:restoredTop sz="83912" autoAdjust="0"/>
  </p:normalViewPr>
  <p:slideViewPr>
    <p:cSldViewPr snapToObjects="1">
      <p:cViewPr varScale="1">
        <p:scale>
          <a:sx n="73" d="100"/>
          <a:sy n="73" d="100"/>
        </p:scale>
        <p:origin x="-1334" y="-72"/>
      </p:cViewPr>
      <p:guideLst>
        <p:guide orient="horz" pos="2160"/>
        <p:guide pos="3120"/>
      </p:guideLst>
    </p:cSldViewPr>
  </p:slideViewPr>
  <p:notesTextViewPr>
    <p:cViewPr>
      <p:scale>
        <a:sx n="100" d="100"/>
        <a:sy n="100" d="100"/>
      </p:scale>
      <p:origin x="0" y="0"/>
    </p:cViewPr>
  </p:notesTextViewPr>
  <p:sorterViewPr>
    <p:cViewPr>
      <p:scale>
        <a:sx n="100" d="100"/>
        <a:sy n="100" d="100"/>
      </p:scale>
      <p:origin x="0" y="-1428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4AFB26B-6F57-9A42-880F-28F1C1709373}" type="datetimeFigureOut">
              <a:rPr lang="en-US" smtClean="0"/>
              <a:pPr/>
              <a:t>4/19/2023</a:t>
            </a:fld>
            <a:endParaRPr lang="en-US" dirty="0"/>
          </a:p>
        </p:txBody>
      </p:sp>
      <p:sp>
        <p:nvSpPr>
          <p:cNvPr id="4" name="Slide Image Placeholder 3"/>
          <p:cNvSpPr>
            <a:spLocks noGrp="1" noRot="1" noChangeAspect="1"/>
          </p:cNvSpPr>
          <p:nvPr>
            <p:ph type="sldImg" idx="2"/>
          </p:nvPr>
        </p:nvSpPr>
        <p:spPr>
          <a:xfrm>
            <a:off x="987425" y="696913"/>
            <a:ext cx="503555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2CADAB3-88C9-5749-BE53-3B007853A9A6}" type="slidenum">
              <a:rPr lang="en-US" smtClean="0"/>
              <a:pPr/>
              <a:t>‹#›</a:t>
            </a:fld>
            <a:endParaRPr lang="en-US" dirty="0"/>
          </a:p>
        </p:txBody>
      </p:sp>
    </p:spTree>
    <p:extLst>
      <p:ext uri="{BB962C8B-B14F-4D97-AF65-F5344CB8AC3E}">
        <p14:creationId xmlns="" xmlns:p14="http://schemas.microsoft.com/office/powerpoint/2010/main" val="1681176148"/>
      </p:ext>
    </p:extLst>
  </p:cSld>
  <p:clrMap bg1="lt1" tx1="dk1" bg2="lt2" tx2="dk2" accent1="accent1" accent2="accent2" accent3="accent3" accent4="accent4" accent5="accent5" accent6="accent6" hlink="hlink" folHlink="folHlink"/>
  <p:notesStyle>
    <a:lvl1pPr marL="0" algn="l" defTabSz="457008" rtl="0" eaLnBrk="1" latinLnBrk="0" hangingPunct="1">
      <a:defRPr sz="1200" kern="1200">
        <a:solidFill>
          <a:schemeClr val="tx1"/>
        </a:solidFill>
        <a:latin typeface="+mn-lt"/>
        <a:ea typeface="+mn-ea"/>
        <a:cs typeface="+mn-cs"/>
      </a:defRPr>
    </a:lvl1pPr>
    <a:lvl2pPr marL="457008" algn="l" defTabSz="457008" rtl="0" eaLnBrk="1" latinLnBrk="0" hangingPunct="1">
      <a:defRPr sz="1200" kern="1200">
        <a:solidFill>
          <a:schemeClr val="tx1"/>
        </a:solidFill>
        <a:latin typeface="+mn-lt"/>
        <a:ea typeface="+mn-ea"/>
        <a:cs typeface="+mn-cs"/>
      </a:defRPr>
    </a:lvl2pPr>
    <a:lvl3pPr marL="914015" algn="l" defTabSz="457008" rtl="0" eaLnBrk="1" latinLnBrk="0" hangingPunct="1">
      <a:defRPr sz="1200" kern="1200">
        <a:solidFill>
          <a:schemeClr val="tx1"/>
        </a:solidFill>
        <a:latin typeface="+mn-lt"/>
        <a:ea typeface="+mn-ea"/>
        <a:cs typeface="+mn-cs"/>
      </a:defRPr>
    </a:lvl3pPr>
    <a:lvl4pPr marL="1371024" algn="l" defTabSz="457008" rtl="0" eaLnBrk="1" latinLnBrk="0" hangingPunct="1">
      <a:defRPr sz="1200" kern="1200">
        <a:solidFill>
          <a:schemeClr val="tx1"/>
        </a:solidFill>
        <a:latin typeface="+mn-lt"/>
        <a:ea typeface="+mn-ea"/>
        <a:cs typeface="+mn-cs"/>
      </a:defRPr>
    </a:lvl4pPr>
    <a:lvl5pPr marL="1828030" algn="l" defTabSz="457008" rtl="0" eaLnBrk="1" latinLnBrk="0" hangingPunct="1">
      <a:defRPr sz="1200" kern="1200">
        <a:solidFill>
          <a:schemeClr val="tx1"/>
        </a:solidFill>
        <a:latin typeface="+mn-lt"/>
        <a:ea typeface="+mn-ea"/>
        <a:cs typeface="+mn-cs"/>
      </a:defRPr>
    </a:lvl5pPr>
    <a:lvl6pPr marL="2285038" algn="l" defTabSz="457008" rtl="0" eaLnBrk="1" latinLnBrk="0" hangingPunct="1">
      <a:defRPr sz="1200" kern="1200">
        <a:solidFill>
          <a:schemeClr val="tx1"/>
        </a:solidFill>
        <a:latin typeface="+mn-lt"/>
        <a:ea typeface="+mn-ea"/>
        <a:cs typeface="+mn-cs"/>
      </a:defRPr>
    </a:lvl6pPr>
    <a:lvl7pPr marL="2742045" algn="l" defTabSz="457008" rtl="0" eaLnBrk="1" latinLnBrk="0" hangingPunct="1">
      <a:defRPr sz="1200" kern="1200">
        <a:solidFill>
          <a:schemeClr val="tx1"/>
        </a:solidFill>
        <a:latin typeface="+mn-lt"/>
        <a:ea typeface="+mn-ea"/>
        <a:cs typeface="+mn-cs"/>
      </a:defRPr>
    </a:lvl7pPr>
    <a:lvl8pPr marL="3199054" algn="l" defTabSz="457008" rtl="0" eaLnBrk="1" latinLnBrk="0" hangingPunct="1">
      <a:defRPr sz="1200" kern="1200">
        <a:solidFill>
          <a:schemeClr val="tx1"/>
        </a:solidFill>
        <a:latin typeface="+mn-lt"/>
        <a:ea typeface="+mn-ea"/>
        <a:cs typeface="+mn-cs"/>
      </a:defRPr>
    </a:lvl8pPr>
    <a:lvl9pPr marL="3656062" algn="l" defTabSz="4570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a:t>
            </a:fld>
            <a:endParaRPr lang="en-US" dirty="0"/>
          </a:p>
        </p:txBody>
      </p:sp>
    </p:spTree>
    <p:extLst>
      <p:ext uri="{BB962C8B-B14F-4D97-AF65-F5344CB8AC3E}">
        <p14:creationId xmlns:p14="http://schemas.microsoft.com/office/powerpoint/2010/main" xmlns="" val="3102893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11</a:t>
            </a:fld>
            <a:endParaRPr lang="en-US" dirty="0"/>
          </a:p>
        </p:txBody>
      </p:sp>
    </p:spTree>
    <p:extLst>
      <p:ext uri="{BB962C8B-B14F-4D97-AF65-F5344CB8AC3E}">
        <p14:creationId xmlns:p14="http://schemas.microsoft.com/office/powerpoint/2010/main" xmlns="" val="4047676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12</a:t>
            </a:fld>
            <a:endParaRPr lang="en-US" dirty="0"/>
          </a:p>
        </p:txBody>
      </p:sp>
    </p:spTree>
    <p:extLst>
      <p:ext uri="{BB962C8B-B14F-4D97-AF65-F5344CB8AC3E}">
        <p14:creationId xmlns:p14="http://schemas.microsoft.com/office/powerpoint/2010/main" xmlns="" val="1480991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13</a:t>
            </a:fld>
            <a:endParaRPr lang="en-US" dirty="0"/>
          </a:p>
        </p:txBody>
      </p:sp>
    </p:spTree>
    <p:extLst>
      <p:ext uri="{BB962C8B-B14F-4D97-AF65-F5344CB8AC3E}">
        <p14:creationId xmlns:p14="http://schemas.microsoft.com/office/powerpoint/2010/main" xmlns="" val="2400572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14</a:t>
            </a:fld>
            <a:endParaRPr lang="en-US" dirty="0"/>
          </a:p>
        </p:txBody>
      </p:sp>
    </p:spTree>
    <p:extLst>
      <p:ext uri="{BB962C8B-B14F-4D97-AF65-F5344CB8AC3E}">
        <p14:creationId xmlns:p14="http://schemas.microsoft.com/office/powerpoint/2010/main" xmlns="" val="2432337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15</a:t>
            </a:fld>
            <a:endParaRPr lang="en-US" dirty="0"/>
          </a:p>
        </p:txBody>
      </p:sp>
    </p:spTree>
    <p:extLst>
      <p:ext uri="{BB962C8B-B14F-4D97-AF65-F5344CB8AC3E}">
        <p14:creationId xmlns:p14="http://schemas.microsoft.com/office/powerpoint/2010/main" xmlns="" val="4022391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a:t>
            </a:fld>
            <a:endParaRPr lang="en-US" dirty="0"/>
          </a:p>
        </p:txBody>
      </p:sp>
    </p:spTree>
    <p:extLst>
      <p:ext uri="{BB962C8B-B14F-4D97-AF65-F5344CB8AC3E}">
        <p14:creationId xmlns:p14="http://schemas.microsoft.com/office/powerpoint/2010/main" xmlns="" val="2614307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a:t>
            </a:fld>
            <a:endParaRPr lang="en-US" dirty="0"/>
          </a:p>
        </p:txBody>
      </p:sp>
    </p:spTree>
    <p:extLst>
      <p:ext uri="{BB962C8B-B14F-4D97-AF65-F5344CB8AC3E}">
        <p14:creationId xmlns:p14="http://schemas.microsoft.com/office/powerpoint/2010/main" xmlns="" val="256724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a:t>
            </a:fld>
            <a:endParaRPr lang="en-US" dirty="0"/>
          </a:p>
        </p:txBody>
      </p:sp>
    </p:spTree>
    <p:extLst>
      <p:ext uri="{BB962C8B-B14F-4D97-AF65-F5344CB8AC3E}">
        <p14:creationId xmlns:p14="http://schemas.microsoft.com/office/powerpoint/2010/main" xmlns="" val="2792779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6</a:t>
            </a:fld>
            <a:endParaRPr lang="en-US" dirty="0"/>
          </a:p>
        </p:txBody>
      </p:sp>
    </p:spTree>
    <p:extLst>
      <p:ext uri="{BB962C8B-B14F-4D97-AF65-F5344CB8AC3E}">
        <p14:creationId xmlns:p14="http://schemas.microsoft.com/office/powerpoint/2010/main" xmlns="" val="2416133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7</a:t>
            </a:fld>
            <a:endParaRPr lang="en-US" dirty="0"/>
          </a:p>
        </p:txBody>
      </p:sp>
    </p:spTree>
    <p:extLst>
      <p:ext uri="{BB962C8B-B14F-4D97-AF65-F5344CB8AC3E}">
        <p14:creationId xmlns:p14="http://schemas.microsoft.com/office/powerpoint/2010/main" xmlns="" val="540752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8</a:t>
            </a:fld>
            <a:endParaRPr lang="en-US" dirty="0"/>
          </a:p>
        </p:txBody>
      </p:sp>
    </p:spTree>
    <p:extLst>
      <p:ext uri="{BB962C8B-B14F-4D97-AF65-F5344CB8AC3E}">
        <p14:creationId xmlns:p14="http://schemas.microsoft.com/office/powerpoint/2010/main" xmlns="" val="3166803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9</a:t>
            </a:fld>
            <a:endParaRPr lang="en-US" dirty="0"/>
          </a:p>
        </p:txBody>
      </p:sp>
    </p:spTree>
    <p:extLst>
      <p:ext uri="{BB962C8B-B14F-4D97-AF65-F5344CB8AC3E}">
        <p14:creationId xmlns:p14="http://schemas.microsoft.com/office/powerpoint/2010/main" xmlns="" val="407068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10</a:t>
            </a:fld>
            <a:endParaRPr lang="en-US" dirty="0"/>
          </a:p>
        </p:txBody>
      </p:sp>
    </p:spTree>
    <p:extLst>
      <p:ext uri="{BB962C8B-B14F-4D97-AF65-F5344CB8AC3E}">
        <p14:creationId xmlns:p14="http://schemas.microsoft.com/office/powerpoint/2010/main" xmlns="" val="32191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85900" y="3886200"/>
            <a:ext cx="6934200" cy="1752600"/>
          </a:xfrm>
          <a:prstGeom prst="rect">
            <a:avLst/>
          </a:prstGeom>
        </p:spPr>
        <p:txBody>
          <a:bodyPr vert="horz" lIns="91401" tIns="45701" rIns="91401" bIns="45701"/>
          <a:lstStyle>
            <a:lvl1pPr marL="0" indent="0" algn="ctr">
              <a:buNone/>
              <a:defRPr>
                <a:solidFill>
                  <a:schemeClr val="tx1">
                    <a:tint val="75000"/>
                  </a:schemeClr>
                </a:solidFill>
              </a:defRPr>
            </a:lvl1pPr>
            <a:lvl2pPr marL="457008" indent="0" algn="ctr">
              <a:buNone/>
              <a:defRPr>
                <a:solidFill>
                  <a:schemeClr val="tx1">
                    <a:tint val="75000"/>
                  </a:schemeClr>
                </a:solidFill>
              </a:defRPr>
            </a:lvl2pPr>
            <a:lvl3pPr marL="914015" indent="0" algn="ctr">
              <a:buNone/>
              <a:defRPr>
                <a:solidFill>
                  <a:schemeClr val="tx1">
                    <a:tint val="75000"/>
                  </a:schemeClr>
                </a:solidFill>
              </a:defRPr>
            </a:lvl3pPr>
            <a:lvl4pPr marL="1371024" indent="0" algn="ctr">
              <a:buNone/>
              <a:defRPr>
                <a:solidFill>
                  <a:schemeClr val="tx1">
                    <a:tint val="75000"/>
                  </a:schemeClr>
                </a:solidFill>
              </a:defRPr>
            </a:lvl4pPr>
            <a:lvl5pPr marL="1828030" indent="0" algn="ctr">
              <a:buNone/>
              <a:defRPr>
                <a:solidFill>
                  <a:schemeClr val="tx1">
                    <a:tint val="75000"/>
                  </a:schemeClr>
                </a:solidFill>
              </a:defRPr>
            </a:lvl5pPr>
            <a:lvl6pPr marL="2285038" indent="0" algn="ctr">
              <a:buNone/>
              <a:defRPr>
                <a:solidFill>
                  <a:schemeClr val="tx1">
                    <a:tint val="75000"/>
                  </a:schemeClr>
                </a:solidFill>
              </a:defRPr>
            </a:lvl6pPr>
            <a:lvl7pPr marL="2742045" indent="0" algn="ctr">
              <a:buNone/>
              <a:defRPr>
                <a:solidFill>
                  <a:schemeClr val="tx1">
                    <a:tint val="75000"/>
                  </a:schemeClr>
                </a:solidFill>
              </a:defRPr>
            </a:lvl7pPr>
            <a:lvl8pPr marL="3199054" indent="0" algn="ctr">
              <a:buNone/>
              <a:defRPr>
                <a:solidFill>
                  <a:schemeClr val="tx1">
                    <a:tint val="75000"/>
                  </a:schemeClr>
                </a:solidFill>
              </a:defRPr>
            </a:lvl8pPr>
            <a:lvl9pPr marL="3656062" indent="0" algn="ctr">
              <a:buNone/>
              <a:defRPr>
                <a:solidFill>
                  <a:schemeClr val="tx1">
                    <a:tint val="75000"/>
                  </a:schemeClr>
                </a:solidFill>
              </a:defRPr>
            </a:lvl9pPr>
          </a:lstStyle>
          <a:p>
            <a:r>
              <a:rPr lang="en-US"/>
              <a:t>Click to edit Master subtitle style</a:t>
            </a:r>
          </a:p>
        </p:txBody>
      </p:sp>
      <p:sp>
        <p:nvSpPr>
          <p:cNvPr id="4" name="Title 3"/>
          <p:cNvSpPr>
            <a:spLocks noGrp="1"/>
          </p:cNvSpPr>
          <p:nvPr>
            <p:ph type="title"/>
          </p:nvPr>
        </p:nvSpPr>
        <p:spPr>
          <a:xfrm>
            <a:off x="495300" y="274638"/>
            <a:ext cx="8915400" cy="1143000"/>
          </a:xfrm>
          <a:prstGeom prst="rect">
            <a:avLst/>
          </a:prstGeom>
        </p:spPr>
        <p:txBody>
          <a:bodyPr/>
          <a:lstStyle/>
          <a:p>
            <a:r>
              <a:rPr lang="en-US"/>
              <a:t>Click to edit Master title style</a:t>
            </a:r>
          </a:p>
        </p:txBody>
      </p:sp>
    </p:spTree>
    <p:extLst>
      <p:ext uri="{BB962C8B-B14F-4D97-AF65-F5344CB8AC3E}">
        <p14:creationId xmlns="" xmlns:p14="http://schemas.microsoft.com/office/powerpoint/2010/main" val="370554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1600204"/>
            <a:ext cx="8915400" cy="4525963"/>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326231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a:prstGeom prst="rect">
            <a:avLst/>
          </a:prstGeom>
        </p:spPr>
        <p:txBody>
          <a:bodyPr vert="eaVert"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274642"/>
            <a:ext cx="6521450" cy="5851525"/>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599118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94482" y="385173"/>
            <a:ext cx="7781931" cy="542925"/>
          </a:xfrm>
          <a:prstGeom prst="rect">
            <a:avLst/>
          </a:prstGeom>
        </p:spPr>
        <p:txBody>
          <a:bodyPr lIns="0" tIns="0" rIns="0" bIns="0" anchor="b" anchorCtr="0"/>
          <a:lstStyle>
            <a:lvl1pPr algn="l">
              <a:defRPr sz="1800" b="1">
                <a:effectLst/>
                <a:latin typeface="Arial" panose="020B0604020202020204" pitchFamily="34" charset="0"/>
                <a:cs typeface="Arial" panose="020B0604020202020204" pitchFamily="34" charset="0"/>
              </a:defRPr>
            </a:lvl1pPr>
          </a:lstStyle>
          <a:p>
            <a:r>
              <a:rPr lang="en-US" noProof="0" dirty="0"/>
              <a:t>Click to edit</a:t>
            </a:r>
          </a:p>
        </p:txBody>
      </p:sp>
      <p:sp>
        <p:nvSpPr>
          <p:cNvPr id="7" name="Segnaposto testo 6"/>
          <p:cNvSpPr>
            <a:spLocks noGrp="1"/>
          </p:cNvSpPr>
          <p:nvPr>
            <p:ph type="body" sz="quarter" idx="11" hasCustomPrompt="1"/>
          </p:nvPr>
        </p:nvSpPr>
        <p:spPr>
          <a:xfrm>
            <a:off x="113569" y="1252729"/>
            <a:ext cx="9620220" cy="1980918"/>
          </a:xfrm>
          <a:prstGeom prst="rect">
            <a:avLst/>
          </a:prstGeom>
        </p:spPr>
        <p:txBody>
          <a:bodyPr lIns="36000" tIns="36000" rIns="36000" bIns="36000">
            <a:spAutoFit/>
          </a:bodyPr>
          <a:lstStyle>
            <a:lvl1pPr>
              <a:spcBef>
                <a:spcPts val="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spcBef>
                <a:spcPts val="0"/>
              </a:spcBef>
              <a:defRPr>
                <a:latin typeface="Arial" panose="020B0604020202020204" pitchFamily="34" charset="0"/>
                <a:cs typeface="Arial" panose="020B0604020202020204" pitchFamily="34" charset="0"/>
              </a:defRPr>
            </a:lvl3pPr>
            <a:lvl4pPr>
              <a:spcBef>
                <a:spcPts val="0"/>
              </a:spcBef>
              <a:defRPr>
                <a:latin typeface="Arial" panose="020B0604020202020204" pitchFamily="34" charset="0"/>
                <a:cs typeface="Arial" panose="020B0604020202020204" pitchFamily="34" charset="0"/>
              </a:defRPr>
            </a:lvl4pPr>
            <a:lvl5pPr>
              <a:spcBef>
                <a:spcPts val="0"/>
              </a:spcBef>
              <a:defRPr>
                <a:latin typeface="Arial" panose="020B0604020202020204" pitchFamily="34" charset="0"/>
                <a:cs typeface="Arial" panose="020B0604020202020204" pitchFamily="34" charset="0"/>
              </a:defRPr>
            </a:lvl5pPr>
          </a:lstStyle>
          <a:p>
            <a:pPr lvl="0"/>
            <a:r>
              <a:rPr lang="en-US" dirty="0">
                <a:effectLst/>
              </a:rPr>
              <a:t>Click to edit</a:t>
            </a:r>
          </a:p>
          <a:p>
            <a:pPr lvl="1"/>
            <a:r>
              <a:rPr lang="en-US" noProof="0" dirty="0"/>
              <a:t>Second </a:t>
            </a:r>
            <a:r>
              <a:rPr lang="en-US" dirty="0"/>
              <a:t>subsection</a:t>
            </a:r>
            <a:endParaRPr lang="en-US" noProof="0" dirty="0"/>
          </a:p>
          <a:p>
            <a:pPr lvl="2"/>
            <a:r>
              <a:rPr lang="en-US" noProof="0" dirty="0"/>
              <a:t>Third </a:t>
            </a:r>
            <a:r>
              <a:rPr lang="en-US" dirty="0"/>
              <a:t>subsection</a:t>
            </a:r>
            <a:endParaRPr lang="en-US" noProof="0" dirty="0"/>
          </a:p>
          <a:p>
            <a:pPr lvl="3"/>
            <a:r>
              <a:rPr lang="en-US" noProof="0" dirty="0"/>
              <a:t>Fourth </a:t>
            </a:r>
            <a:r>
              <a:rPr lang="en-US" dirty="0"/>
              <a:t>subsection</a:t>
            </a:r>
            <a:endParaRPr lang="en-US" noProof="0" dirty="0"/>
          </a:p>
          <a:p>
            <a:pPr lvl="4"/>
            <a:r>
              <a:rPr lang="en-US" noProof="0" dirty="0"/>
              <a:t>Fifth </a:t>
            </a:r>
            <a:r>
              <a:rPr lang="en-US" dirty="0"/>
              <a:t>subsection</a:t>
            </a:r>
            <a:endParaRPr lang="en-US" noProof="0" dirty="0"/>
          </a:p>
        </p:txBody>
      </p:sp>
      <p:cxnSp>
        <p:nvCxnSpPr>
          <p:cNvPr id="6" name="Connettore 1 12"/>
          <p:cNvCxnSpPr/>
          <p:nvPr userDrawn="1"/>
        </p:nvCxnSpPr>
        <p:spPr>
          <a:xfrm flipV="1">
            <a:off x="100515" y="947720"/>
            <a:ext cx="9644130" cy="15"/>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8" name="Segnaposto numero diapositiva 2"/>
          <p:cNvSpPr txBox="1">
            <a:spLocks/>
          </p:cNvSpPr>
          <p:nvPr userDrawn="1"/>
        </p:nvSpPr>
        <p:spPr>
          <a:xfrm>
            <a:off x="8849392" y="6702416"/>
            <a:ext cx="895253" cy="92333"/>
          </a:xfrm>
          <a:prstGeom prst="rect">
            <a:avLst/>
          </a:prstGeom>
        </p:spPr>
        <p:txBody>
          <a:bodyPr vert="horz" wrap="square" lIns="0" tIns="0" rIns="0" bIns="0" rtlCol="0" anchor="ctr">
            <a:spAutoFit/>
          </a:bodyPr>
          <a:lstStyle>
            <a:lvl1pPr>
              <a:defRPr>
                <a:solidFill>
                  <a:schemeClr val="bg1"/>
                </a:solidFill>
              </a:defRPr>
            </a:lvl1pPr>
          </a:lstStyle>
          <a:p>
            <a:pPr algn="r">
              <a:defRPr/>
            </a:pPr>
            <a:fld id="{088325C7-81AD-4B3E-9316-373F3677C59D}" type="slidenum">
              <a:rPr lang="en-US" sz="600" smtClean="0">
                <a:solidFill>
                  <a:schemeClr val="tx1"/>
                </a:solidFill>
              </a:rPr>
              <a:pPr algn="r">
                <a:defRPr/>
              </a:pPr>
              <a:t>‹#›</a:t>
            </a:fld>
            <a:endParaRPr lang="en-US" sz="600" dirty="0">
              <a:solidFill>
                <a:schemeClr val="tx1"/>
              </a:solidFill>
            </a:endParaRPr>
          </a:p>
        </p:txBody>
      </p:sp>
      <p:cxnSp>
        <p:nvCxnSpPr>
          <p:cNvPr id="9" name="Connettore 1 14"/>
          <p:cNvCxnSpPr/>
          <p:nvPr userDrawn="1"/>
        </p:nvCxnSpPr>
        <p:spPr>
          <a:xfrm>
            <a:off x="278606" y="6660356"/>
            <a:ext cx="9466039" cy="0"/>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20040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96160" y="1162050"/>
            <a:ext cx="940984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823423" y="6562940"/>
            <a:ext cx="5811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 xmlns:p14="http://schemas.microsoft.com/office/powerpoint/2010/main" val="883207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1" y="257313"/>
            <a:ext cx="9237259" cy="580889"/>
          </a:xfrm>
          <a:prstGeom prst="rect">
            <a:avLst/>
          </a:prstGeom>
        </p:spPr>
        <p:txBody>
          <a:bodyPr vert="horz" lIns="91401" tIns="45701" rIns="91401" bIns="45701"/>
          <a:lstStyle>
            <a:lvl1pPr algn="l">
              <a:defRPr sz="1463"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5"/>
          <p:cNvSpPr txBox="1">
            <a:spLocks/>
          </p:cNvSpPr>
          <p:nvPr userDrawn="1"/>
        </p:nvSpPr>
        <p:spPr>
          <a:xfrm>
            <a:off x="7518400" y="6543677"/>
            <a:ext cx="2311400" cy="365125"/>
          </a:xfrm>
          <a:prstGeom prst="rect">
            <a:avLst/>
          </a:prstGeom>
        </p:spPr>
        <p:txBody>
          <a:bodyPr vert="horz" lIns="74263" tIns="37132" rIns="74263" bIns="3713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637">
              <a:defRPr/>
            </a:pPr>
            <a:fld id="{004E86E7-5AEA-4252-8A72-145CFAF8147D}" type="slidenum">
              <a:rPr lang="en-US" sz="650" b="1">
                <a:solidFill>
                  <a:sysClr val="windowText" lastClr="000000">
                    <a:tint val="75000"/>
                  </a:sysClr>
                </a:solidFill>
                <a:latin typeface="Arial" panose="020B0604020202020204" pitchFamily="34" charset="0"/>
                <a:cs typeface="Arial" panose="020B0604020202020204" pitchFamily="34" charset="0"/>
              </a:rPr>
              <a:pPr defTabSz="742637">
                <a:defRPr/>
              </a:pPr>
              <a:t>‹#›</a:t>
            </a:fld>
            <a:endParaRPr lang="en-US" sz="65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0" name="Straight Connector 9"/>
          <p:cNvCxnSpPr/>
          <p:nvPr userDrawn="1"/>
        </p:nvCxnSpPr>
        <p:spPr>
          <a:xfrm>
            <a:off x="113211" y="836023"/>
            <a:ext cx="96839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14300" y="6629400"/>
            <a:ext cx="9683932"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689504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lored Background Option 7">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44926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Report Standard Page">
    <p:spTree>
      <p:nvGrpSpPr>
        <p:cNvPr id="1" name=""/>
        <p:cNvGrpSpPr/>
        <p:nvPr/>
      </p:nvGrpSpPr>
      <p:grpSpPr>
        <a:xfrm>
          <a:off x="0" y="0"/>
          <a:ext cx="0" cy="0"/>
          <a:chOff x="0" y="0"/>
          <a:chExt cx="0" cy="0"/>
        </a:xfrm>
      </p:grpSpPr>
      <p:sp>
        <p:nvSpPr>
          <p:cNvPr id="7" name="Slide Number Placeholder 5"/>
          <p:cNvSpPr txBox="1">
            <a:spLocks/>
          </p:cNvSpPr>
          <p:nvPr userDrawn="1"/>
        </p:nvSpPr>
        <p:spPr>
          <a:xfrm>
            <a:off x="7518400" y="6543675"/>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 xmlns:a16="http://schemas.microsoft.com/office/drawing/2014/main" id="{BA8D334D-8637-4307-A61B-34A50C8D7C60}"/>
              </a:ext>
            </a:extLst>
          </p:cNvPr>
          <p:cNvGrpSpPr/>
          <p:nvPr userDrawn="1"/>
        </p:nvGrpSpPr>
        <p:grpSpPr>
          <a:xfrm>
            <a:off x="0" y="638175"/>
            <a:ext cx="9906000" cy="641992"/>
            <a:chOff x="0" y="1377212"/>
            <a:chExt cx="9144000" cy="641992"/>
          </a:xfrm>
        </p:grpSpPr>
        <p:sp>
          <p:nvSpPr>
            <p:cNvPr id="23" name="object 3">
              <a:extLst>
                <a:ext uri="{FF2B5EF4-FFF2-40B4-BE49-F238E27FC236}">
                  <a16:creationId xmlns="" xmlns:a16="http://schemas.microsoft.com/office/drawing/2014/main" id="{64DDE695-2535-440A-9FB7-E8FD0D50C940}"/>
                </a:ext>
              </a:extLst>
            </p:cNvPr>
            <p:cNvSpPr/>
            <p:nvPr/>
          </p:nvSpPr>
          <p:spPr>
            <a:xfrm>
              <a:off x="0" y="1424836"/>
              <a:ext cx="9144000" cy="594368"/>
            </a:xfrm>
            <a:prstGeom prst="rect">
              <a:avLst/>
            </a:prstGeom>
            <a:blipFill>
              <a:blip r:embed="rId2" cstate="print"/>
              <a:stretch>
                <a:fillRect/>
              </a:stretch>
            </a:blipFill>
          </p:spPr>
          <p:txBody>
            <a:bodyPr wrap="square" lIns="0" tIns="0" rIns="0" bIns="0" rtlCol="0"/>
            <a:lstStyle/>
            <a:p>
              <a:endParaRPr dirty="0"/>
            </a:p>
          </p:txBody>
        </p:sp>
        <p:sp>
          <p:nvSpPr>
            <p:cNvPr id="24" name="object 4">
              <a:extLst>
                <a:ext uri="{FF2B5EF4-FFF2-40B4-BE49-F238E27FC236}">
                  <a16:creationId xmlns="" xmlns:a16="http://schemas.microsoft.com/office/drawing/2014/main" id="{B6BC1372-62A9-4EAB-A170-3DEB00273A71}"/>
                </a:ext>
              </a:extLst>
            </p:cNvPr>
            <p:cNvSpPr/>
            <p:nvPr/>
          </p:nvSpPr>
          <p:spPr>
            <a:xfrm flipV="1">
              <a:off x="0" y="1377212"/>
              <a:ext cx="9144000" cy="45719"/>
            </a:xfrm>
            <a:custGeom>
              <a:avLst/>
              <a:gdLst/>
              <a:ahLst/>
              <a:cxnLst/>
              <a:rect l="l" t="t" r="r" b="b"/>
              <a:pathLst>
                <a:path w="8961755">
                  <a:moveTo>
                    <a:pt x="0" y="0"/>
                  </a:moveTo>
                  <a:lnTo>
                    <a:pt x="8961437" y="0"/>
                  </a:lnTo>
                </a:path>
              </a:pathLst>
            </a:custGeom>
            <a:ln w="6350">
              <a:solidFill>
                <a:schemeClr val="bg1">
                  <a:lumMod val="85000"/>
                </a:schemeClr>
              </a:solidFill>
            </a:ln>
          </p:spPr>
          <p:txBody>
            <a:bodyPr wrap="square" lIns="0" tIns="0" rIns="0" bIns="0" rtlCol="0"/>
            <a:lstStyle/>
            <a:p>
              <a:endParaRPr dirty="0"/>
            </a:p>
          </p:txBody>
        </p:sp>
      </p:grpSp>
    </p:spTree>
    <p:extLst>
      <p:ext uri="{BB962C8B-B14F-4D97-AF65-F5344CB8AC3E}">
        <p14:creationId xmlns="" xmlns:p14="http://schemas.microsoft.com/office/powerpoint/2010/main" val="3291669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6EC569-4F9A-4DEF-AD7E-F074CA0F9F1F}"/>
              </a:ext>
            </a:extLst>
          </p:cNvPr>
          <p:cNvSpPr>
            <a:spLocks noGrp="1"/>
          </p:cNvSpPr>
          <p:nvPr>
            <p:ph type="title"/>
          </p:nvPr>
        </p:nvSpPr>
        <p:spPr>
          <a:xfrm>
            <a:off x="681038" y="365125"/>
            <a:ext cx="8543925" cy="1325563"/>
          </a:xfrm>
          <a:prstGeom prst="rect">
            <a:avLst/>
          </a:prstGeom>
        </p:spPr>
        <p:txBody>
          <a:bodyPr/>
          <a:lstStyle/>
          <a:p>
            <a:r>
              <a:rPr lang="en-US"/>
              <a:t>Click to edit Master title style</a:t>
            </a:r>
            <a:endParaRPr lang="en-IN"/>
          </a:p>
        </p:txBody>
      </p:sp>
    </p:spTree>
    <p:extLst>
      <p:ext uri="{BB962C8B-B14F-4D97-AF65-F5344CB8AC3E}">
        <p14:creationId xmlns="" xmlns:p14="http://schemas.microsoft.com/office/powerpoint/2010/main" val="200829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a:prstGeom prst="rect">
            <a:avLst/>
          </a:prstGeom>
        </p:spPr>
        <p:txBody>
          <a:bodyPr vert="horz" lIns="91401" tIns="45701" rIns="91401" bIns="45701"/>
          <a:lstStyle/>
          <a:p>
            <a:r>
              <a:rPr lang="en-US"/>
              <a:t>Click to edit Master title style</a:t>
            </a:r>
          </a:p>
        </p:txBody>
      </p:sp>
      <p:sp>
        <p:nvSpPr>
          <p:cNvPr id="3" name="Subtitle 2"/>
          <p:cNvSpPr>
            <a:spLocks noGrp="1"/>
          </p:cNvSpPr>
          <p:nvPr>
            <p:ph type="subTitle" idx="1"/>
          </p:nvPr>
        </p:nvSpPr>
        <p:spPr>
          <a:xfrm>
            <a:off x="1485900" y="3886200"/>
            <a:ext cx="6934200" cy="1752600"/>
          </a:xfrm>
          <a:prstGeom prst="rect">
            <a:avLst/>
          </a:prstGeom>
        </p:spPr>
        <p:txBody>
          <a:bodyPr vert="horz" lIns="91401" tIns="45701" rIns="91401" bIns="45701"/>
          <a:lstStyle>
            <a:lvl1pPr marL="0" indent="0" algn="ctr">
              <a:buNone/>
              <a:defRPr>
                <a:solidFill>
                  <a:schemeClr val="tx1">
                    <a:tint val="75000"/>
                  </a:schemeClr>
                </a:solidFill>
              </a:defRPr>
            </a:lvl1pPr>
            <a:lvl2pPr marL="457008" indent="0" algn="ctr">
              <a:buNone/>
              <a:defRPr>
                <a:solidFill>
                  <a:schemeClr val="tx1">
                    <a:tint val="75000"/>
                  </a:schemeClr>
                </a:solidFill>
              </a:defRPr>
            </a:lvl2pPr>
            <a:lvl3pPr marL="914015" indent="0" algn="ctr">
              <a:buNone/>
              <a:defRPr>
                <a:solidFill>
                  <a:schemeClr val="tx1">
                    <a:tint val="75000"/>
                  </a:schemeClr>
                </a:solidFill>
              </a:defRPr>
            </a:lvl3pPr>
            <a:lvl4pPr marL="1371024" indent="0" algn="ctr">
              <a:buNone/>
              <a:defRPr>
                <a:solidFill>
                  <a:schemeClr val="tx1">
                    <a:tint val="75000"/>
                  </a:schemeClr>
                </a:solidFill>
              </a:defRPr>
            </a:lvl4pPr>
            <a:lvl5pPr marL="1828030" indent="0" algn="ctr">
              <a:buNone/>
              <a:defRPr>
                <a:solidFill>
                  <a:schemeClr val="tx1">
                    <a:tint val="75000"/>
                  </a:schemeClr>
                </a:solidFill>
              </a:defRPr>
            </a:lvl5pPr>
            <a:lvl6pPr marL="2285038" indent="0" algn="ctr">
              <a:buNone/>
              <a:defRPr>
                <a:solidFill>
                  <a:schemeClr val="tx1">
                    <a:tint val="75000"/>
                  </a:schemeClr>
                </a:solidFill>
              </a:defRPr>
            </a:lvl6pPr>
            <a:lvl7pPr marL="2742045" indent="0" algn="ctr">
              <a:buNone/>
              <a:defRPr>
                <a:solidFill>
                  <a:schemeClr val="tx1">
                    <a:tint val="75000"/>
                  </a:schemeClr>
                </a:solidFill>
              </a:defRPr>
            </a:lvl7pPr>
            <a:lvl8pPr marL="3199054" indent="0" algn="ctr">
              <a:buNone/>
              <a:defRPr>
                <a:solidFill>
                  <a:schemeClr val="tx1">
                    <a:tint val="75000"/>
                  </a:schemeClr>
                </a:solidFill>
              </a:defRPr>
            </a:lvl8pPr>
            <a:lvl9pPr marL="36560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 xmlns:p14="http://schemas.microsoft.com/office/powerpoint/2010/main" val="370554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7"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1" name="Straight Connector 10"/>
          <p:cNvCxnSpPr/>
          <p:nvPr userDrawn="1"/>
        </p:nvCxnSpPr>
        <p:spPr>
          <a:xfrm>
            <a:off x="152400" y="260648"/>
            <a:ext cx="960120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992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7"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1" name="Straight Connector 10"/>
          <p:cNvCxnSpPr/>
          <p:nvPr userDrawn="1"/>
        </p:nvCxnSpPr>
        <p:spPr>
          <a:xfrm>
            <a:off x="152400" y="260648"/>
            <a:ext cx="960120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9922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a:prstGeom prst="rect">
            <a:avLst/>
          </a:prstGeom>
        </p:spPr>
        <p:txBody>
          <a:bodyPr vert="horz" lIns="91401" tIns="45701" rIns="91401" bIns="45701"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7"/>
            <a:ext cx="8420100" cy="1500187"/>
          </a:xfrm>
          <a:prstGeom prst="rect">
            <a:avLst/>
          </a:prstGeom>
        </p:spPr>
        <p:txBody>
          <a:bodyPr vert="horz" lIns="91401" tIns="45701" rIns="91401" bIns="45701" anchor="b"/>
          <a:lstStyle>
            <a:lvl1pPr marL="0" indent="0">
              <a:buNone/>
              <a:defRPr sz="2000">
                <a:solidFill>
                  <a:schemeClr val="tx1">
                    <a:tint val="75000"/>
                  </a:schemeClr>
                </a:solidFill>
              </a:defRPr>
            </a:lvl1pPr>
            <a:lvl2pPr marL="457008" indent="0">
              <a:buNone/>
              <a:defRPr sz="1800">
                <a:solidFill>
                  <a:schemeClr val="tx1">
                    <a:tint val="75000"/>
                  </a:schemeClr>
                </a:solidFill>
              </a:defRPr>
            </a:lvl2pPr>
            <a:lvl3pPr marL="914015" indent="0">
              <a:buNone/>
              <a:defRPr sz="1600">
                <a:solidFill>
                  <a:schemeClr val="tx1">
                    <a:tint val="75000"/>
                  </a:schemeClr>
                </a:solidFill>
              </a:defRPr>
            </a:lvl3pPr>
            <a:lvl4pPr marL="1371024" indent="0">
              <a:buNone/>
              <a:defRPr sz="1400">
                <a:solidFill>
                  <a:schemeClr val="tx1">
                    <a:tint val="75000"/>
                  </a:schemeClr>
                </a:solidFill>
              </a:defRPr>
            </a:lvl4pPr>
            <a:lvl5pPr marL="1828030" indent="0">
              <a:buNone/>
              <a:defRPr sz="1400">
                <a:solidFill>
                  <a:schemeClr val="tx1">
                    <a:tint val="75000"/>
                  </a:schemeClr>
                </a:solidFill>
              </a:defRPr>
            </a:lvl5pPr>
            <a:lvl6pPr marL="2285038" indent="0">
              <a:buNone/>
              <a:defRPr sz="1400">
                <a:solidFill>
                  <a:schemeClr val="tx1">
                    <a:tint val="75000"/>
                  </a:schemeClr>
                </a:solidFill>
              </a:defRPr>
            </a:lvl6pPr>
            <a:lvl7pPr marL="2742045" indent="0">
              <a:buNone/>
              <a:defRPr sz="1400">
                <a:solidFill>
                  <a:schemeClr val="tx1">
                    <a:tint val="75000"/>
                  </a:schemeClr>
                </a:solidFill>
              </a:defRPr>
            </a:lvl7pPr>
            <a:lvl8pPr marL="3199054" indent="0">
              <a:buNone/>
              <a:defRPr sz="1400">
                <a:solidFill>
                  <a:schemeClr val="tx1">
                    <a:tint val="75000"/>
                  </a:schemeClr>
                </a:solidFill>
              </a:defRPr>
            </a:lvl8pPr>
            <a:lvl9pPr marL="365606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 xmlns:p14="http://schemas.microsoft.com/office/powerpoint/2010/main" val="3412834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754" y="836713"/>
            <a:ext cx="4457696"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836713"/>
            <a:ext cx="4375150"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6" name="Rectangle 5"/>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7" name="Rectangle 6"/>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8"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9"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446259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1535113"/>
            <a:ext cx="437687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8"/>
            <a:ext cx="437687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3"/>
            <a:ext cx="437859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8"/>
            <a:ext cx="437859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8" name="Rectangle 7"/>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9" name="Rectangle 8"/>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10"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11"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826315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Tree>
    <p:extLst>
      <p:ext uri="{BB962C8B-B14F-4D97-AF65-F5344CB8AC3E}">
        <p14:creationId xmlns="" xmlns:p14="http://schemas.microsoft.com/office/powerpoint/2010/main" val="560290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ommented header">
    <p:spTree>
      <p:nvGrpSpPr>
        <p:cNvPr id="1" name=""/>
        <p:cNvGrpSpPr/>
        <p:nvPr/>
      </p:nvGrpSpPr>
      <p:grpSpPr>
        <a:xfrm>
          <a:off x="0" y="0"/>
          <a:ext cx="0" cy="0"/>
          <a:chOff x="0" y="0"/>
          <a:chExt cx="0" cy="0"/>
        </a:xfrm>
      </p:grpSpPr>
      <p:cxnSp>
        <p:nvCxnSpPr>
          <p:cNvPr id="2" name="Straight Connector 1"/>
          <p:cNvCxnSpPr/>
          <p:nvPr userDrawn="1"/>
        </p:nvCxnSpPr>
        <p:spPr>
          <a:xfrm>
            <a:off x="404945" y="6587827"/>
            <a:ext cx="9077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436159" y="1052736"/>
            <a:ext cx="90536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2891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a:prstGeom prst="rect">
            <a:avLst/>
          </a:prstGeom>
        </p:spPr>
        <p:txBody>
          <a:bodyPr vert="horz" lIns="91401" tIns="45701" rIns="91401" bIns="4570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4232851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a:prstGeom prst="rect">
            <a:avLst/>
          </a:prstGeom>
        </p:spPr>
        <p:txBody>
          <a:bodyPr vert="horz" lIns="91401" tIns="45701" rIns="91401" bIns="45701"/>
          <a:lstStyle>
            <a:lvl1pPr marL="0" indent="0">
              <a:buNone/>
              <a:defRPr sz="3200"/>
            </a:lvl1pPr>
            <a:lvl2pPr marL="457008" indent="0">
              <a:buNone/>
              <a:defRPr sz="2800"/>
            </a:lvl2pPr>
            <a:lvl3pPr marL="914015" indent="0">
              <a:buNone/>
              <a:defRPr sz="2400"/>
            </a:lvl3pPr>
            <a:lvl4pPr marL="1371024" indent="0">
              <a:buNone/>
              <a:defRPr sz="2000"/>
            </a:lvl4pPr>
            <a:lvl5pPr marL="1828030" indent="0">
              <a:buNone/>
              <a:defRPr sz="2000"/>
            </a:lvl5pPr>
            <a:lvl6pPr marL="2285038" indent="0">
              <a:buNone/>
              <a:defRPr sz="2000"/>
            </a:lvl6pPr>
            <a:lvl7pPr marL="2742045" indent="0">
              <a:buNone/>
              <a:defRPr sz="2000"/>
            </a:lvl7pPr>
            <a:lvl8pPr marL="3199054" indent="0">
              <a:buNone/>
              <a:defRPr sz="2000"/>
            </a:lvl8pPr>
            <a:lvl9pPr marL="3656062"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39730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1600204"/>
            <a:ext cx="8915400" cy="4525963"/>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3262312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a:prstGeom prst="rect">
            <a:avLst/>
          </a:prstGeom>
        </p:spPr>
        <p:txBody>
          <a:bodyPr vert="eaVert"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274642"/>
            <a:ext cx="6521450" cy="5851525"/>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599118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94482" y="385173"/>
            <a:ext cx="7781931" cy="542925"/>
          </a:xfrm>
          <a:prstGeom prst="rect">
            <a:avLst/>
          </a:prstGeom>
        </p:spPr>
        <p:txBody>
          <a:bodyPr lIns="0" tIns="0" rIns="0" bIns="0" anchor="b" anchorCtr="0"/>
          <a:lstStyle>
            <a:lvl1pPr algn="l">
              <a:defRPr sz="1800" b="1">
                <a:effectLst/>
                <a:latin typeface="Arial" panose="020B0604020202020204" pitchFamily="34" charset="0"/>
                <a:cs typeface="Arial" panose="020B0604020202020204" pitchFamily="34" charset="0"/>
              </a:defRPr>
            </a:lvl1pPr>
          </a:lstStyle>
          <a:p>
            <a:r>
              <a:rPr lang="en-US" noProof="0" dirty="0"/>
              <a:t>Click to edit</a:t>
            </a:r>
          </a:p>
        </p:txBody>
      </p:sp>
      <p:sp>
        <p:nvSpPr>
          <p:cNvPr id="7" name="Segnaposto testo 6"/>
          <p:cNvSpPr>
            <a:spLocks noGrp="1"/>
          </p:cNvSpPr>
          <p:nvPr>
            <p:ph type="body" sz="quarter" idx="11" hasCustomPrompt="1"/>
          </p:nvPr>
        </p:nvSpPr>
        <p:spPr>
          <a:xfrm>
            <a:off x="113569" y="1252729"/>
            <a:ext cx="9620220" cy="1980918"/>
          </a:xfrm>
          <a:prstGeom prst="rect">
            <a:avLst/>
          </a:prstGeom>
        </p:spPr>
        <p:txBody>
          <a:bodyPr lIns="36000" tIns="36000" rIns="36000" bIns="36000">
            <a:spAutoFit/>
          </a:bodyPr>
          <a:lstStyle>
            <a:lvl1pPr>
              <a:spcBef>
                <a:spcPts val="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spcBef>
                <a:spcPts val="0"/>
              </a:spcBef>
              <a:defRPr>
                <a:latin typeface="Arial" panose="020B0604020202020204" pitchFamily="34" charset="0"/>
                <a:cs typeface="Arial" panose="020B0604020202020204" pitchFamily="34" charset="0"/>
              </a:defRPr>
            </a:lvl3pPr>
            <a:lvl4pPr>
              <a:spcBef>
                <a:spcPts val="0"/>
              </a:spcBef>
              <a:defRPr>
                <a:latin typeface="Arial" panose="020B0604020202020204" pitchFamily="34" charset="0"/>
                <a:cs typeface="Arial" panose="020B0604020202020204" pitchFamily="34" charset="0"/>
              </a:defRPr>
            </a:lvl4pPr>
            <a:lvl5pPr>
              <a:spcBef>
                <a:spcPts val="0"/>
              </a:spcBef>
              <a:defRPr>
                <a:latin typeface="Arial" panose="020B0604020202020204" pitchFamily="34" charset="0"/>
                <a:cs typeface="Arial" panose="020B0604020202020204" pitchFamily="34" charset="0"/>
              </a:defRPr>
            </a:lvl5pPr>
          </a:lstStyle>
          <a:p>
            <a:pPr lvl="0"/>
            <a:r>
              <a:rPr lang="en-US" dirty="0">
                <a:effectLst/>
              </a:rPr>
              <a:t>Click to edit</a:t>
            </a:r>
          </a:p>
          <a:p>
            <a:pPr lvl="1"/>
            <a:r>
              <a:rPr lang="en-US" noProof="0" dirty="0"/>
              <a:t>Second </a:t>
            </a:r>
            <a:r>
              <a:rPr lang="en-US" dirty="0"/>
              <a:t>subsection</a:t>
            </a:r>
            <a:endParaRPr lang="en-US" noProof="0" dirty="0"/>
          </a:p>
          <a:p>
            <a:pPr lvl="2"/>
            <a:r>
              <a:rPr lang="en-US" noProof="0" dirty="0"/>
              <a:t>Third </a:t>
            </a:r>
            <a:r>
              <a:rPr lang="en-US" dirty="0"/>
              <a:t>subsection</a:t>
            </a:r>
            <a:endParaRPr lang="en-US" noProof="0" dirty="0"/>
          </a:p>
          <a:p>
            <a:pPr lvl="3"/>
            <a:r>
              <a:rPr lang="en-US" noProof="0" dirty="0"/>
              <a:t>Fourth </a:t>
            </a:r>
            <a:r>
              <a:rPr lang="en-US" dirty="0"/>
              <a:t>subsection</a:t>
            </a:r>
            <a:endParaRPr lang="en-US" noProof="0" dirty="0"/>
          </a:p>
          <a:p>
            <a:pPr lvl="4"/>
            <a:r>
              <a:rPr lang="en-US" noProof="0" dirty="0"/>
              <a:t>Fifth </a:t>
            </a:r>
            <a:r>
              <a:rPr lang="en-US" dirty="0"/>
              <a:t>subsection</a:t>
            </a:r>
            <a:endParaRPr lang="en-US" noProof="0" dirty="0"/>
          </a:p>
        </p:txBody>
      </p:sp>
      <p:cxnSp>
        <p:nvCxnSpPr>
          <p:cNvPr id="6" name="Connettore 1 12"/>
          <p:cNvCxnSpPr/>
          <p:nvPr userDrawn="1"/>
        </p:nvCxnSpPr>
        <p:spPr>
          <a:xfrm flipV="1">
            <a:off x="100515" y="947720"/>
            <a:ext cx="9644130" cy="15"/>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8" name="Segnaposto numero diapositiva 2"/>
          <p:cNvSpPr txBox="1">
            <a:spLocks/>
          </p:cNvSpPr>
          <p:nvPr userDrawn="1"/>
        </p:nvSpPr>
        <p:spPr>
          <a:xfrm>
            <a:off x="8849392" y="6702416"/>
            <a:ext cx="895253" cy="92333"/>
          </a:xfrm>
          <a:prstGeom prst="rect">
            <a:avLst/>
          </a:prstGeom>
        </p:spPr>
        <p:txBody>
          <a:bodyPr vert="horz" wrap="square" lIns="0" tIns="0" rIns="0" bIns="0" rtlCol="0" anchor="ctr">
            <a:spAutoFit/>
          </a:bodyPr>
          <a:lstStyle>
            <a:lvl1pPr>
              <a:defRPr>
                <a:solidFill>
                  <a:schemeClr val="bg1"/>
                </a:solidFill>
              </a:defRPr>
            </a:lvl1pPr>
          </a:lstStyle>
          <a:p>
            <a:pPr algn="r">
              <a:defRPr/>
            </a:pPr>
            <a:fld id="{088325C7-81AD-4B3E-9316-373F3677C59D}" type="slidenum">
              <a:rPr lang="en-US" sz="600" smtClean="0">
                <a:solidFill>
                  <a:schemeClr val="tx1"/>
                </a:solidFill>
              </a:rPr>
              <a:pPr algn="r">
                <a:defRPr/>
              </a:pPr>
              <a:t>‹#›</a:t>
            </a:fld>
            <a:endParaRPr lang="en-US" sz="600" dirty="0">
              <a:solidFill>
                <a:schemeClr val="tx1"/>
              </a:solidFill>
            </a:endParaRPr>
          </a:p>
        </p:txBody>
      </p:sp>
      <p:cxnSp>
        <p:nvCxnSpPr>
          <p:cNvPr id="9" name="Connettore 1 14"/>
          <p:cNvCxnSpPr/>
          <p:nvPr userDrawn="1"/>
        </p:nvCxnSpPr>
        <p:spPr>
          <a:xfrm>
            <a:off x="278606" y="6660356"/>
            <a:ext cx="9466039" cy="0"/>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2004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a:prstGeom prst="rect">
            <a:avLst/>
          </a:prstGeom>
        </p:spPr>
        <p:txBody>
          <a:bodyPr vert="horz" lIns="91401" tIns="45701" rIns="91401" bIns="45701"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7"/>
            <a:ext cx="8420100" cy="1500187"/>
          </a:xfrm>
          <a:prstGeom prst="rect">
            <a:avLst/>
          </a:prstGeom>
        </p:spPr>
        <p:txBody>
          <a:bodyPr vert="horz" lIns="91401" tIns="45701" rIns="91401" bIns="45701" anchor="b"/>
          <a:lstStyle>
            <a:lvl1pPr marL="0" indent="0">
              <a:buNone/>
              <a:defRPr sz="2000">
                <a:solidFill>
                  <a:schemeClr val="tx1">
                    <a:tint val="75000"/>
                  </a:schemeClr>
                </a:solidFill>
              </a:defRPr>
            </a:lvl1pPr>
            <a:lvl2pPr marL="457008" indent="0">
              <a:buNone/>
              <a:defRPr sz="1800">
                <a:solidFill>
                  <a:schemeClr val="tx1">
                    <a:tint val="75000"/>
                  </a:schemeClr>
                </a:solidFill>
              </a:defRPr>
            </a:lvl2pPr>
            <a:lvl3pPr marL="914015" indent="0">
              <a:buNone/>
              <a:defRPr sz="1600">
                <a:solidFill>
                  <a:schemeClr val="tx1">
                    <a:tint val="75000"/>
                  </a:schemeClr>
                </a:solidFill>
              </a:defRPr>
            </a:lvl3pPr>
            <a:lvl4pPr marL="1371024" indent="0">
              <a:buNone/>
              <a:defRPr sz="1400">
                <a:solidFill>
                  <a:schemeClr val="tx1">
                    <a:tint val="75000"/>
                  </a:schemeClr>
                </a:solidFill>
              </a:defRPr>
            </a:lvl4pPr>
            <a:lvl5pPr marL="1828030" indent="0">
              <a:buNone/>
              <a:defRPr sz="1400">
                <a:solidFill>
                  <a:schemeClr val="tx1">
                    <a:tint val="75000"/>
                  </a:schemeClr>
                </a:solidFill>
              </a:defRPr>
            </a:lvl5pPr>
            <a:lvl6pPr marL="2285038" indent="0">
              <a:buNone/>
              <a:defRPr sz="1400">
                <a:solidFill>
                  <a:schemeClr val="tx1">
                    <a:tint val="75000"/>
                  </a:schemeClr>
                </a:solidFill>
              </a:defRPr>
            </a:lvl6pPr>
            <a:lvl7pPr marL="2742045" indent="0">
              <a:buNone/>
              <a:defRPr sz="1400">
                <a:solidFill>
                  <a:schemeClr val="tx1">
                    <a:tint val="75000"/>
                  </a:schemeClr>
                </a:solidFill>
              </a:defRPr>
            </a:lvl7pPr>
            <a:lvl8pPr marL="3199054" indent="0">
              <a:buNone/>
              <a:defRPr sz="1400">
                <a:solidFill>
                  <a:schemeClr val="tx1">
                    <a:tint val="75000"/>
                  </a:schemeClr>
                </a:solidFill>
              </a:defRPr>
            </a:lvl8pPr>
            <a:lvl9pPr marL="365606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 xmlns:p14="http://schemas.microsoft.com/office/powerpoint/2010/main" val="3412834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96160" y="1162050"/>
            <a:ext cx="940984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823423" y="6562940"/>
            <a:ext cx="5811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 xmlns:p14="http://schemas.microsoft.com/office/powerpoint/2010/main" val="883207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1" y="257313"/>
            <a:ext cx="9237259" cy="580889"/>
          </a:xfrm>
          <a:prstGeom prst="rect">
            <a:avLst/>
          </a:prstGeom>
        </p:spPr>
        <p:txBody>
          <a:bodyPr vert="horz" lIns="91401" tIns="45701" rIns="91401" bIns="45701"/>
          <a:lstStyle>
            <a:lvl1pPr algn="l">
              <a:defRPr sz="1463"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5"/>
          <p:cNvSpPr txBox="1">
            <a:spLocks/>
          </p:cNvSpPr>
          <p:nvPr userDrawn="1"/>
        </p:nvSpPr>
        <p:spPr>
          <a:xfrm>
            <a:off x="7518400" y="6543677"/>
            <a:ext cx="2311400" cy="365125"/>
          </a:xfrm>
          <a:prstGeom prst="rect">
            <a:avLst/>
          </a:prstGeom>
        </p:spPr>
        <p:txBody>
          <a:bodyPr vert="horz" lIns="74263" tIns="37132" rIns="74263" bIns="3713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637">
              <a:defRPr/>
            </a:pPr>
            <a:fld id="{004E86E7-5AEA-4252-8A72-145CFAF8147D}" type="slidenum">
              <a:rPr lang="en-US" sz="650" b="1">
                <a:solidFill>
                  <a:sysClr val="windowText" lastClr="000000">
                    <a:tint val="75000"/>
                  </a:sysClr>
                </a:solidFill>
                <a:latin typeface="Arial" panose="020B0604020202020204" pitchFamily="34" charset="0"/>
                <a:cs typeface="Arial" panose="020B0604020202020204" pitchFamily="34" charset="0"/>
              </a:rPr>
              <a:pPr defTabSz="742637">
                <a:defRPr/>
              </a:pPr>
              <a:t>‹#›</a:t>
            </a:fld>
            <a:endParaRPr lang="en-US" sz="650" b="1" dirty="0">
              <a:solidFill>
                <a:sysClr val="windowText" lastClr="000000">
                  <a:tint val="75000"/>
                </a:sysClr>
              </a:solidFill>
              <a:latin typeface="Arial" panose="020B0604020202020204" pitchFamily="34" charset="0"/>
              <a:cs typeface="Arial" panose="020B0604020202020204" pitchFamily="34" charset="0"/>
            </a:endParaRPr>
          </a:p>
        </p:txBody>
      </p:sp>
      <p:sp>
        <p:nvSpPr>
          <p:cNvPr id="8" name="Footer Placeholder 4"/>
          <p:cNvSpPr txBox="1">
            <a:spLocks/>
          </p:cNvSpPr>
          <p:nvPr userDrawn="1"/>
        </p:nvSpPr>
        <p:spPr>
          <a:xfrm>
            <a:off x="271780" y="6651229"/>
            <a:ext cx="9246076" cy="182957"/>
          </a:xfrm>
          <a:prstGeom prst="rect">
            <a:avLst/>
          </a:prstGeom>
        </p:spPr>
        <p:txBody>
          <a:bodyPr vert="horz" lIns="74263" tIns="37132" rIns="74263" bIns="37132"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742637" rtl="0">
              <a:defRPr/>
            </a:pPr>
            <a:r>
              <a:rPr lang="en-US" sz="650" b="0" baseline="0" dirty="0">
                <a:solidFill>
                  <a:sysClr val="windowText" lastClr="000000">
                    <a:tint val="75000"/>
                  </a:sysClr>
                </a:solidFill>
                <a:latin typeface="Arial" panose="020B0604020202020204" pitchFamily="34" charset="0"/>
                <a:cs typeface="Arial" panose="020B0604020202020204" pitchFamily="34" charset="0"/>
              </a:rPr>
              <a:t>l </a:t>
            </a:r>
            <a:r>
              <a:rPr lang="en-US" sz="650" b="0" dirty="0">
                <a:solidFill>
                  <a:sysClr val="windowText" lastClr="000000">
                    <a:tint val="75000"/>
                  </a:sysClr>
                </a:solidFill>
                <a:latin typeface="Arial" panose="020B0604020202020204" pitchFamily="34" charset="0"/>
                <a:cs typeface="Arial" panose="020B0604020202020204" pitchFamily="34" charset="0"/>
              </a:rPr>
              <a:t>				</a:t>
            </a:r>
          </a:p>
        </p:txBody>
      </p:sp>
      <p:cxnSp>
        <p:nvCxnSpPr>
          <p:cNvPr id="10" name="Straight Connector 9"/>
          <p:cNvCxnSpPr/>
          <p:nvPr userDrawn="1"/>
        </p:nvCxnSpPr>
        <p:spPr>
          <a:xfrm>
            <a:off x="113211" y="836023"/>
            <a:ext cx="96839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14300" y="6629400"/>
            <a:ext cx="9683932"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6895047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Report Standard Page">
    <p:spTree>
      <p:nvGrpSpPr>
        <p:cNvPr id="1" name=""/>
        <p:cNvGrpSpPr/>
        <p:nvPr/>
      </p:nvGrpSpPr>
      <p:grpSpPr>
        <a:xfrm>
          <a:off x="0" y="0"/>
          <a:ext cx="0" cy="0"/>
          <a:chOff x="0" y="0"/>
          <a:chExt cx="0" cy="0"/>
        </a:xfrm>
      </p:grpSpPr>
      <p:sp>
        <p:nvSpPr>
          <p:cNvPr id="7" name="Slide Number Placeholder 5"/>
          <p:cNvSpPr txBox="1">
            <a:spLocks/>
          </p:cNvSpPr>
          <p:nvPr userDrawn="1"/>
        </p:nvSpPr>
        <p:spPr>
          <a:xfrm>
            <a:off x="7518400" y="6543675"/>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grpSp>
        <p:nvGrpSpPr>
          <p:cNvPr id="2" name="Group 21">
            <a:extLst>
              <a:ext uri="{FF2B5EF4-FFF2-40B4-BE49-F238E27FC236}">
                <a16:creationId xmlns="" xmlns:a16="http://schemas.microsoft.com/office/drawing/2014/main" id="{BA8D334D-8637-4307-A61B-34A50C8D7C60}"/>
              </a:ext>
            </a:extLst>
          </p:cNvPr>
          <p:cNvGrpSpPr/>
          <p:nvPr userDrawn="1"/>
        </p:nvGrpSpPr>
        <p:grpSpPr>
          <a:xfrm>
            <a:off x="0" y="638175"/>
            <a:ext cx="9906000" cy="641992"/>
            <a:chOff x="0" y="1377212"/>
            <a:chExt cx="9144000" cy="641992"/>
          </a:xfrm>
        </p:grpSpPr>
        <p:sp>
          <p:nvSpPr>
            <p:cNvPr id="23" name="object 3">
              <a:extLst>
                <a:ext uri="{FF2B5EF4-FFF2-40B4-BE49-F238E27FC236}">
                  <a16:creationId xmlns="" xmlns:a16="http://schemas.microsoft.com/office/drawing/2014/main" id="{64DDE695-2535-440A-9FB7-E8FD0D50C940}"/>
                </a:ext>
              </a:extLst>
            </p:cNvPr>
            <p:cNvSpPr/>
            <p:nvPr/>
          </p:nvSpPr>
          <p:spPr>
            <a:xfrm>
              <a:off x="0" y="1424836"/>
              <a:ext cx="9144000" cy="594368"/>
            </a:xfrm>
            <a:prstGeom prst="rect">
              <a:avLst/>
            </a:prstGeom>
            <a:blipFill>
              <a:blip r:embed="rId2" cstate="print"/>
              <a:stretch>
                <a:fillRect/>
              </a:stretch>
            </a:blipFill>
          </p:spPr>
          <p:txBody>
            <a:bodyPr wrap="square" lIns="0" tIns="0" rIns="0" bIns="0" rtlCol="0"/>
            <a:lstStyle/>
            <a:p>
              <a:endParaRPr dirty="0"/>
            </a:p>
          </p:txBody>
        </p:sp>
        <p:sp>
          <p:nvSpPr>
            <p:cNvPr id="24" name="object 4">
              <a:extLst>
                <a:ext uri="{FF2B5EF4-FFF2-40B4-BE49-F238E27FC236}">
                  <a16:creationId xmlns="" xmlns:a16="http://schemas.microsoft.com/office/drawing/2014/main" id="{B6BC1372-62A9-4EAB-A170-3DEB00273A71}"/>
                </a:ext>
              </a:extLst>
            </p:cNvPr>
            <p:cNvSpPr/>
            <p:nvPr/>
          </p:nvSpPr>
          <p:spPr>
            <a:xfrm flipV="1">
              <a:off x="0" y="1377212"/>
              <a:ext cx="9144000" cy="45719"/>
            </a:xfrm>
            <a:custGeom>
              <a:avLst/>
              <a:gdLst/>
              <a:ahLst/>
              <a:cxnLst/>
              <a:rect l="l" t="t" r="r" b="b"/>
              <a:pathLst>
                <a:path w="8961755">
                  <a:moveTo>
                    <a:pt x="0" y="0"/>
                  </a:moveTo>
                  <a:lnTo>
                    <a:pt x="8961437" y="0"/>
                  </a:lnTo>
                </a:path>
              </a:pathLst>
            </a:custGeom>
            <a:ln w="6350">
              <a:solidFill>
                <a:schemeClr val="bg1">
                  <a:lumMod val="85000"/>
                </a:schemeClr>
              </a:solidFill>
            </a:ln>
          </p:spPr>
          <p:txBody>
            <a:bodyPr wrap="square" lIns="0" tIns="0" rIns="0" bIns="0" rtlCol="0"/>
            <a:lstStyle/>
            <a:p>
              <a:endParaRPr dirty="0"/>
            </a:p>
          </p:txBody>
        </p:sp>
      </p:grpSp>
    </p:spTree>
    <p:extLst>
      <p:ext uri="{BB962C8B-B14F-4D97-AF65-F5344CB8AC3E}">
        <p14:creationId xmlns="" xmlns:p14="http://schemas.microsoft.com/office/powerpoint/2010/main" val="3291669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6EC569-4F9A-4DEF-AD7E-F074CA0F9F1F}"/>
              </a:ext>
            </a:extLst>
          </p:cNvPr>
          <p:cNvSpPr>
            <a:spLocks noGrp="1"/>
          </p:cNvSpPr>
          <p:nvPr>
            <p:ph type="title"/>
          </p:nvPr>
        </p:nvSpPr>
        <p:spPr>
          <a:xfrm>
            <a:off x="681038" y="365125"/>
            <a:ext cx="8543925" cy="1325563"/>
          </a:xfrm>
          <a:prstGeom prst="rect">
            <a:avLst/>
          </a:prstGeom>
        </p:spPr>
        <p:txBody>
          <a:bodyPr/>
          <a:lstStyle/>
          <a:p>
            <a:r>
              <a:rPr lang="en-US"/>
              <a:t>Click to edit Master title style</a:t>
            </a:r>
            <a:endParaRPr lang="en-IN"/>
          </a:p>
        </p:txBody>
      </p:sp>
    </p:spTree>
    <p:extLst>
      <p:ext uri="{BB962C8B-B14F-4D97-AF65-F5344CB8AC3E}">
        <p14:creationId xmlns="" xmlns:p14="http://schemas.microsoft.com/office/powerpoint/2010/main" val="20082938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ed Background Option 3">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9ED866CD-0AF2-41B3-B5CF-B2A51ED41E6A}"/>
              </a:ext>
            </a:extLst>
          </p:cNvPr>
          <p:cNvSpPr/>
          <p:nvPr userDrawn="1"/>
        </p:nvSpPr>
        <p:spPr>
          <a:xfrm>
            <a:off x="0" y="0"/>
            <a:ext cx="9906000" cy="68580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7148" rIns="0" bIns="37148" numCol="1" spcCol="0" rtlCol="0" fromWordArt="0" anchor="ctr" anchorCtr="0" forceAA="0" compatLnSpc="1">
            <a:prstTxWarp prst="textNoShape">
              <a:avLst/>
            </a:prstTxWarp>
            <a:noAutofit/>
          </a:bodyPr>
          <a:lstStyle/>
          <a:p>
            <a:pPr algn="ctr"/>
            <a:endParaRPr lang="en-US" sz="900" dirty="0">
              <a:solidFill>
                <a:schemeClr val="tx2">
                  <a:lumMod val="50000"/>
                </a:schemeClr>
              </a:solidFill>
              <a:latin typeface="Arial" panose="020B0604020202020204" pitchFamily="34" charset="0"/>
              <a:cs typeface="Arial" panose="020B0604020202020204" pitchFamily="34" charset="0"/>
            </a:endParaRPr>
          </a:p>
        </p:txBody>
      </p:sp>
      <p:sp>
        <p:nvSpPr>
          <p:cNvPr id="14" name="Content Placeholder 6">
            <a:extLst>
              <a:ext uri="{FF2B5EF4-FFF2-40B4-BE49-F238E27FC236}">
                <a16:creationId xmlns="" xmlns:a16="http://schemas.microsoft.com/office/drawing/2014/main" id="{5491C8A6-61AB-4F41-B5AD-31625B2A3DA6}"/>
              </a:ext>
            </a:extLst>
          </p:cNvPr>
          <p:cNvSpPr>
            <a:spLocks noGrp="1"/>
          </p:cNvSpPr>
          <p:nvPr>
            <p:ph sz="quarter" idx="11"/>
          </p:nvPr>
        </p:nvSpPr>
        <p:spPr>
          <a:xfrm>
            <a:off x="276225"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6">
            <a:extLst>
              <a:ext uri="{FF2B5EF4-FFF2-40B4-BE49-F238E27FC236}">
                <a16:creationId xmlns="" xmlns:a16="http://schemas.microsoft.com/office/drawing/2014/main" id="{51EDE1A3-2BC1-4B23-AF76-1CE1403F94B3}"/>
              </a:ext>
            </a:extLst>
          </p:cNvPr>
          <p:cNvSpPr>
            <a:spLocks noGrp="1"/>
          </p:cNvSpPr>
          <p:nvPr>
            <p:ph sz="quarter" idx="12"/>
          </p:nvPr>
        </p:nvSpPr>
        <p:spPr>
          <a:xfrm>
            <a:off x="3452812"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6">
            <a:extLst>
              <a:ext uri="{FF2B5EF4-FFF2-40B4-BE49-F238E27FC236}">
                <a16:creationId xmlns="" xmlns:a16="http://schemas.microsoft.com/office/drawing/2014/main" id="{5DD3C274-9651-477E-9DD5-B75D697602D8}"/>
              </a:ext>
            </a:extLst>
          </p:cNvPr>
          <p:cNvSpPr>
            <a:spLocks noGrp="1"/>
          </p:cNvSpPr>
          <p:nvPr>
            <p:ph sz="quarter" idx="13"/>
          </p:nvPr>
        </p:nvSpPr>
        <p:spPr>
          <a:xfrm>
            <a:off x="6629400"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28093682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BF44DC-5495-4EAB-A18F-AA95B242988D}"/>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A2EF2BEA-551F-4EFE-B9B8-6053A42CE78D}"/>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A9385E15-3316-49A3-A214-1EB8CC584F5A}"/>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EF9E69FB-0311-4ECA-B427-5F79566EDE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B079E9D-5E17-42E3-9258-17CC7BFE227B}"/>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14069632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549EC3-233B-4CD2-AA8E-99AFDC129D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A55C49E-72BE-41EB-9997-2CCC987562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013BEEF-8EAD-4014-9E1C-C067F71AB6A3}"/>
              </a:ext>
            </a:extLst>
          </p:cNvPr>
          <p:cNvSpPr>
            <a:spLocks noGrp="1"/>
          </p:cNvSpPr>
          <p:nvPr>
            <p:ph type="dt" sz="half" idx="10"/>
          </p:nvPr>
        </p:nvSpPr>
        <p:spPr>
          <a:xfrm>
            <a:off x="381000" y="6477000"/>
            <a:ext cx="2528888" cy="244475"/>
          </a:xfrm>
        </p:spPr>
        <p:txBody>
          <a:bodyPr/>
          <a:lstStyle>
            <a:lvl1pPr>
              <a:defRPr b="1">
                <a:solidFill>
                  <a:schemeClr val="tx1"/>
                </a:solidFill>
              </a:defRPr>
            </a:lvl1pPr>
          </a:lstStyle>
          <a:p>
            <a:r>
              <a:rPr lang="en-IN" dirty="0"/>
              <a:t>www.anubhavtrainings.com</a:t>
            </a:r>
          </a:p>
        </p:txBody>
      </p:sp>
      <p:sp>
        <p:nvSpPr>
          <p:cNvPr id="5" name="Footer Placeholder 4">
            <a:extLst>
              <a:ext uri="{FF2B5EF4-FFF2-40B4-BE49-F238E27FC236}">
                <a16:creationId xmlns="" xmlns:a16="http://schemas.microsoft.com/office/drawing/2014/main" id="{ABD54143-A1EE-4E85-BF42-0C6D380226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7A8F7CC-353D-4130-921B-DAB880888689}"/>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669720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6192C4-3A0E-42C7-823D-7296447B5B8F}"/>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31DA7ED-5F1F-43C7-9584-5A5960DEB0E7}"/>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F897712-0C3D-4443-BA87-6B59BD20E24C}"/>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4F3604D0-AFC8-411B-9CE0-DF1C940FF7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630D691D-ABE9-4EBE-AAC8-A26204EEAD8D}"/>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3051221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03C550-BC1C-49B5-A88D-E37F5751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CCA33C4-21F3-46B0-82B5-F2EE49FF0E68}"/>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AE4D9961-7E22-4AFF-BE17-51A5C162C5C3}"/>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81E69B45-83BC-4CCD-9613-934FDB97B72A}"/>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6" name="Footer Placeholder 5">
            <a:extLst>
              <a:ext uri="{FF2B5EF4-FFF2-40B4-BE49-F238E27FC236}">
                <a16:creationId xmlns="" xmlns:a16="http://schemas.microsoft.com/office/drawing/2014/main" id="{9C648AB5-9E80-4C02-A5C5-D7C2EA767B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97B5DA9B-178E-40C1-B9C2-BDC0C9C0622E}"/>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9550826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4ADBCE-709E-4696-8EA5-2AC318F34D38}"/>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64FF408-DFB0-47B8-9D6F-79B4DDED4BA8}"/>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1E00860B-71FB-4C9F-8D9E-6933A31D84C8}"/>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B440D772-E85C-4FAE-98B1-BDA1EC40EC44}"/>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37F2B23-4683-456D-B1C2-73BA6B714718}"/>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F66730C6-47EC-4772-A9A5-1DFD9C5ED494}"/>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8" name="Footer Placeholder 7">
            <a:extLst>
              <a:ext uri="{FF2B5EF4-FFF2-40B4-BE49-F238E27FC236}">
                <a16:creationId xmlns="" xmlns:a16="http://schemas.microsoft.com/office/drawing/2014/main" id="{1ADF18C5-49C6-43E0-92C1-10C90BD614B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2C587BDF-2810-4A21-ADAB-FC0D86E70D73}"/>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315665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754" y="836713"/>
            <a:ext cx="4457696"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836713"/>
            <a:ext cx="4375150"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6" name="Rectangle 5"/>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7" name="Rectangle 6"/>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8"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9"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4462595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632BF8-008A-4EC6-92E1-C20CE4FFF1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A6B533B-16D4-4444-953E-FE43B65ADF58}"/>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4" name="Footer Placeholder 3">
            <a:extLst>
              <a:ext uri="{FF2B5EF4-FFF2-40B4-BE49-F238E27FC236}">
                <a16:creationId xmlns="" xmlns:a16="http://schemas.microsoft.com/office/drawing/2014/main" id="{5B67BE01-7877-482F-BBF1-E1EEB9A0548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1A324153-BD5A-4FCF-AAB8-BF6DF3CB0DA5}"/>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3225250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BFA77F2-0D69-451A-9443-7BFF30B04136}"/>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3" name="Footer Placeholder 2">
            <a:extLst>
              <a:ext uri="{FF2B5EF4-FFF2-40B4-BE49-F238E27FC236}">
                <a16:creationId xmlns="" xmlns:a16="http://schemas.microsoft.com/office/drawing/2014/main" id="{5B983E5C-CE07-4F1C-BF91-B769F7AC63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E0BB241F-09C9-436F-BB8D-7502F8663122}"/>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6415982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912717-EA1D-426A-9ED1-DCBA54B9AE28}"/>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5BA1568-2AF2-467F-A83E-D98D443991A9}"/>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B24EE153-C384-46F5-BBD0-734695E55886}"/>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95E3D3A-E413-412F-B72B-A710C4234045}"/>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6" name="Footer Placeholder 5">
            <a:extLst>
              <a:ext uri="{FF2B5EF4-FFF2-40B4-BE49-F238E27FC236}">
                <a16:creationId xmlns="" xmlns:a16="http://schemas.microsoft.com/office/drawing/2014/main" id="{4CA2EBF5-1AB8-4F6B-BA53-B7AB6477B4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3275E1F-57CC-46CB-9DD3-4871E40C040F}"/>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394716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1441F6-F2D0-474D-926D-4E25C7D2397B}"/>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6A8F29C9-B809-4CC1-98EC-1301DC944DE4}"/>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BDACE7AB-2537-4499-BA2C-826A7E182920}"/>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E87D1A2-669E-4A0D-8A8B-2982CBC3624D}"/>
              </a:ext>
            </a:extLst>
          </p:cNvPr>
          <p:cNvSpPr>
            <a:spLocks noGrp="1"/>
          </p:cNvSpPr>
          <p:nvPr>
            <p:ph type="dt" sz="half" idx="10"/>
          </p:nvPr>
        </p:nvSpPr>
        <p:spPr>
          <a:xfrm>
            <a:off x="681038" y="6356350"/>
            <a:ext cx="2228850" cy="365125"/>
          </a:xfrm>
        </p:spPr>
        <p:txBody>
          <a:bodyPr/>
          <a:lstStyle>
            <a:lvl1pPr>
              <a:defRPr b="1">
                <a:solidFill>
                  <a:schemeClr val="tx1"/>
                </a:solidFill>
              </a:defRPr>
            </a:lvl1pPr>
          </a:lstStyle>
          <a:p>
            <a:r>
              <a:rPr lang="en-IN" dirty="0"/>
              <a:t>www.anubhavtrainings.com</a:t>
            </a:r>
          </a:p>
        </p:txBody>
      </p:sp>
      <p:sp>
        <p:nvSpPr>
          <p:cNvPr id="6" name="Footer Placeholder 5">
            <a:extLst>
              <a:ext uri="{FF2B5EF4-FFF2-40B4-BE49-F238E27FC236}">
                <a16:creationId xmlns="" xmlns:a16="http://schemas.microsoft.com/office/drawing/2014/main" id="{3228F5CD-3A49-4A76-BA8B-725F702EA9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0863AA6-EF7D-46F6-A7EA-DC6DA6B96966}"/>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1274919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8967A2-77EE-470E-9C21-C9DB0B61FB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BE7214C8-90AB-428D-8259-B486EF77C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184C657-5D24-4910-A999-CCDE2B68C9FA}"/>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80006F2A-788C-48E4-86CD-839F9AB291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3EC63DF-F73C-4117-972E-35565B643C93}"/>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15782181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DA0A597-D8F2-47D5-91A0-CF40655FF583}"/>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BB2A7C2-42A9-4D00-A59B-0F67508F2ACB}"/>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68557BE-0F5F-4ACB-859F-382CCE1BEEF7}"/>
              </a:ext>
            </a:extLst>
          </p:cNvPr>
          <p:cNvSpPr>
            <a:spLocks noGrp="1"/>
          </p:cNvSpPr>
          <p:nvPr>
            <p:ph type="dt" sz="half" idx="10"/>
          </p:nvPr>
        </p:nvSpPr>
        <p:spPr/>
        <p:txBody>
          <a:body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CA6BECC3-060B-4CF3-B554-7BE54BFDC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F0B5831-7ADF-4AEB-84E1-C25F13259EB2}"/>
              </a:ext>
            </a:extLst>
          </p:cNvPr>
          <p:cNvSpPr>
            <a:spLocks noGrp="1"/>
          </p:cNvSpPr>
          <p:nvPr>
            <p:ph type="sldNum" sz="quarter" idx="12"/>
          </p:nvPr>
        </p:nvSpPr>
        <p:spPr/>
        <p:txBody>
          <a:body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2613663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89DD4D-1A61-4A7C-8037-F769A1FE8894}"/>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758DD757-E32C-4E88-A849-5A3C0210656F}"/>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E51CC5D3-7F16-4191-8265-18759E625BD7}"/>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E35A7FD2-48BE-4FBB-A431-929A0115D2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B203C95-AA4F-4F00-9103-A092403AEE7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13262307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5AA802-6819-4CB8-9431-40AFC103B2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A8B4A73-FC39-4913-AA4A-45747ECA3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5C01F94-A63A-49B2-8C02-F2C9AA546193}"/>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F5349215-3994-4C59-8944-EE69933A43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1AB6B89-961A-487F-9EFD-CFD3FDBAB38C}"/>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1977593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1B66C0-D628-43E5-82A1-1F8954113B48}"/>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18D42A4-B318-4DD0-BFAE-15C24A45DF42}"/>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79E6DA8-BC3F-497C-8BDE-DEC1E633987F}"/>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8B029136-3BD4-42C2-A853-8E9F75D8CE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D7945C4-11B7-4B47-8513-85E7E2C0E9C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684655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562B55-25FA-43E0-8350-2A55D7751B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CB58C873-E345-4007-9854-350A1A7BF329}"/>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EF06D5AC-E90A-4B62-97C9-FC170F524EA4}"/>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D5D7E446-8DB3-48DA-B81B-5F9B1D6C9569}"/>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6" name="Footer Placeholder 5">
            <a:extLst>
              <a:ext uri="{FF2B5EF4-FFF2-40B4-BE49-F238E27FC236}">
                <a16:creationId xmlns="" xmlns:a16="http://schemas.microsoft.com/office/drawing/2014/main" id="{430177C6-8155-4836-9CA1-9264DF0E75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22819C6-B1EA-4F79-A38E-D0D3FAAB3AE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417366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1535113"/>
            <a:ext cx="437687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8"/>
            <a:ext cx="437687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3"/>
            <a:ext cx="437859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8"/>
            <a:ext cx="437859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8" name="Rectangle 7"/>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9" name="Rectangle 8"/>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10"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11"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 xmlns:p14="http://schemas.microsoft.com/office/powerpoint/2010/main" val="1826315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E32F4B-5B49-4464-B34B-08D5D37E360C}"/>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95C1EA5-5CB6-45E0-AA8D-B8065F2965DE}"/>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C6A3A1E-4538-4A2B-A367-477B31BCE47B}"/>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1B92F184-FB54-4602-87E9-1725CC00AF95}"/>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F2AD064-A474-4C64-860C-E14863778944}"/>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480F2254-E8BB-4549-AF73-1D277B23FA66}"/>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8" name="Footer Placeholder 7">
            <a:extLst>
              <a:ext uri="{FF2B5EF4-FFF2-40B4-BE49-F238E27FC236}">
                <a16:creationId xmlns="" xmlns:a16="http://schemas.microsoft.com/office/drawing/2014/main" id="{309F5F29-0F6D-4000-9906-BAAE427563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47790C4C-C7F3-4FE2-B770-D9A5FEEA6728}"/>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39056039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22C608-B289-4E93-B83F-F8D5ECFA4B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8B6BD25A-0D4D-4982-8F94-1B80677AF61D}"/>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4" name="Footer Placeholder 3">
            <a:extLst>
              <a:ext uri="{FF2B5EF4-FFF2-40B4-BE49-F238E27FC236}">
                <a16:creationId xmlns="" xmlns:a16="http://schemas.microsoft.com/office/drawing/2014/main" id="{1F2FC99E-9316-436E-9CE0-B1CFAD5FC0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66464C2A-AC77-42EC-8083-D47E001E283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160264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8BBE206-404C-4198-9277-91BC7E3F2C21}"/>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3" name="Footer Placeholder 2">
            <a:extLst>
              <a:ext uri="{FF2B5EF4-FFF2-40B4-BE49-F238E27FC236}">
                <a16:creationId xmlns="" xmlns:a16="http://schemas.microsoft.com/office/drawing/2014/main" id="{5065346A-8B17-45D3-A7AE-A66A7A3E3A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46E36060-2753-4DE6-9E05-9B812192D8D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3856185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11D75B-5F40-4A6B-9B83-2B589A990437}"/>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99B1D27-CE84-4F72-8EE0-9D56BB78A37F}"/>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F504CAB4-F546-4438-8E2B-36B628BD2C52}"/>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761C78-C532-474E-BE07-1C78B6C11ADF}"/>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6" name="Footer Placeholder 5">
            <a:extLst>
              <a:ext uri="{FF2B5EF4-FFF2-40B4-BE49-F238E27FC236}">
                <a16:creationId xmlns="" xmlns:a16="http://schemas.microsoft.com/office/drawing/2014/main" id="{AD13E29B-FC55-4A80-A39C-4E1617C0E2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BF2D8F7-0A5B-4F2A-BC39-1633176112A2}"/>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2933964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9AA593-64CC-4C08-91FF-2369194FBBE9}"/>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AEB775FD-B3A0-4B1C-8490-CF91C3336172}"/>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753E2FE8-43AB-49BD-9F87-BCC98819240A}"/>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832A92D-7D0D-4793-9879-A350564412EA}"/>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6" name="Footer Placeholder 5">
            <a:extLst>
              <a:ext uri="{FF2B5EF4-FFF2-40B4-BE49-F238E27FC236}">
                <a16:creationId xmlns="" xmlns:a16="http://schemas.microsoft.com/office/drawing/2014/main" id="{9A964293-E8B6-4F52-BDBE-C1EB1D3048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4611F21-9C1A-4FE9-A6C0-085708DD9EE5}"/>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5585202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634882-B3C9-468F-9487-1DF88C029E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9DBC8114-8E49-4973-972A-C501668E3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F0722D5-AC01-40DB-AEF3-BBC0B003B8CC}"/>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53BBB513-074D-4315-8A28-567BBBF14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68B2AF2-F236-40AD-8D69-EEA60E37012E}"/>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433004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5D0CC2B-BDAC-4984-9B21-605D75FE0389}"/>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9DC1AD4-5B97-49F2-B8DE-8333510D7386}"/>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418DCEDC-B0DC-4298-8D0D-580B6E6842B0}"/>
              </a:ext>
            </a:extLst>
          </p:cNvPr>
          <p:cNvSpPr>
            <a:spLocks noGrp="1"/>
          </p:cNvSpPr>
          <p:nvPr>
            <p:ph type="dt" sz="half" idx="10"/>
          </p:nvPr>
        </p:nvSpPr>
        <p:spPr/>
        <p:txBody>
          <a:body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98AEFB79-1889-4BAE-A2D0-ACC59B666D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934E8E7-96B0-46E3-8AC8-84E2F4BD3083}"/>
              </a:ext>
            </a:extLst>
          </p:cNvPr>
          <p:cNvSpPr>
            <a:spLocks noGrp="1"/>
          </p:cNvSpPr>
          <p:nvPr>
            <p:ph type="sldNum" sz="quarter" idx="12"/>
          </p:nvPr>
        </p:nvSpPr>
        <p:spPr/>
        <p:txBody>
          <a:body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911588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Tree>
    <p:extLst>
      <p:ext uri="{BB962C8B-B14F-4D97-AF65-F5344CB8AC3E}">
        <p14:creationId xmlns="" xmlns:p14="http://schemas.microsoft.com/office/powerpoint/2010/main" val="56029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mented header">
    <p:spTree>
      <p:nvGrpSpPr>
        <p:cNvPr id="1" name=""/>
        <p:cNvGrpSpPr/>
        <p:nvPr/>
      </p:nvGrpSpPr>
      <p:grpSpPr>
        <a:xfrm>
          <a:off x="0" y="0"/>
          <a:ext cx="0" cy="0"/>
          <a:chOff x="0" y="0"/>
          <a:chExt cx="0" cy="0"/>
        </a:xfrm>
      </p:grpSpPr>
      <p:cxnSp>
        <p:nvCxnSpPr>
          <p:cNvPr id="2" name="Straight Connector 1"/>
          <p:cNvCxnSpPr/>
          <p:nvPr userDrawn="1"/>
        </p:nvCxnSpPr>
        <p:spPr>
          <a:xfrm>
            <a:off x="404945" y="6587827"/>
            <a:ext cx="9077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436159" y="1052736"/>
            <a:ext cx="90536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02289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a:prstGeom prst="rect">
            <a:avLst/>
          </a:prstGeom>
        </p:spPr>
        <p:txBody>
          <a:bodyPr vert="horz" lIns="91401" tIns="45701" rIns="91401" bIns="4570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423285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a:prstGeom prst="rect">
            <a:avLst/>
          </a:prstGeom>
        </p:spPr>
        <p:txBody>
          <a:bodyPr vert="horz" lIns="91401" tIns="45701" rIns="91401" bIns="45701"/>
          <a:lstStyle>
            <a:lvl1pPr marL="0" indent="0">
              <a:buNone/>
              <a:defRPr sz="3200"/>
            </a:lvl1pPr>
            <a:lvl2pPr marL="457008" indent="0">
              <a:buNone/>
              <a:defRPr sz="2800"/>
            </a:lvl2pPr>
            <a:lvl3pPr marL="914015" indent="0">
              <a:buNone/>
              <a:defRPr sz="2400"/>
            </a:lvl3pPr>
            <a:lvl4pPr marL="1371024" indent="0">
              <a:buNone/>
              <a:defRPr sz="2000"/>
            </a:lvl4pPr>
            <a:lvl5pPr marL="1828030" indent="0">
              <a:buNone/>
              <a:defRPr sz="2000"/>
            </a:lvl5pPr>
            <a:lvl6pPr marL="2285038" indent="0">
              <a:buNone/>
              <a:defRPr sz="2000"/>
            </a:lvl6pPr>
            <a:lvl7pPr marL="2742045" indent="0">
              <a:buNone/>
              <a:defRPr sz="2000"/>
            </a:lvl7pPr>
            <a:lvl8pPr marL="3199054" indent="0">
              <a:buNone/>
              <a:defRPr sz="2000"/>
            </a:lvl8pPr>
            <a:lvl9pPr marL="3656062"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 xmlns:p14="http://schemas.microsoft.com/office/powerpoint/2010/main" val="3973088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228600" y="6323111"/>
            <a:ext cx="2805704" cy="307777"/>
          </a:xfrm>
          <a:prstGeom prst="rect">
            <a:avLst/>
          </a:prstGeom>
        </p:spPr>
        <p:txBody>
          <a:bodyPr wrap="square">
            <a:spAutoFit/>
          </a:bodyPr>
          <a:lstStyle/>
          <a:p>
            <a:r>
              <a:rPr lang="en-IN" sz="1400" b="1" dirty="0"/>
              <a:t>www.anubhavtrainings.com</a:t>
            </a:r>
          </a:p>
        </p:txBody>
      </p:sp>
      <p:pic>
        <p:nvPicPr>
          <p:cNvPr id="4" name="Picture 3">
            <a:extLst>
              <a:ext uri="{FF2B5EF4-FFF2-40B4-BE49-F238E27FC236}">
                <a16:creationId xmlns="" xmlns:a16="http://schemas.microsoft.com/office/drawing/2014/main" id="{B632F133-AC7B-4BFC-9A60-F9C1BF83B8C7}"/>
              </a:ext>
            </a:extLst>
          </p:cNvPr>
          <p:cNvPicPr>
            <a:picLocks noChangeAspect="1"/>
          </p:cNvPicPr>
          <p:nvPr userDrawn="1"/>
        </p:nvPicPr>
        <p:blipFill>
          <a:blip r:embed="rId19" cstate="print">
            <a:extLst>
              <a:ext uri="{28A0092B-C50C-407E-A947-70E740481C1C}">
                <a14:useLocalDpi xmlns="" xmlns:a14="http://schemas.microsoft.com/office/drawing/2010/main" val="0"/>
              </a:ext>
            </a:extLst>
          </a:blip>
          <a:stretch>
            <a:fillRect/>
          </a:stretch>
        </p:blipFill>
        <p:spPr>
          <a:xfrm>
            <a:off x="8915400" y="152400"/>
            <a:ext cx="540040" cy="533400"/>
          </a:xfrm>
          <a:prstGeom prst="rect">
            <a:avLst/>
          </a:prstGeom>
        </p:spPr>
      </p:pic>
    </p:spTree>
    <p:extLst>
      <p:ext uri="{BB962C8B-B14F-4D97-AF65-F5344CB8AC3E}">
        <p14:creationId xmlns="" xmlns:p14="http://schemas.microsoft.com/office/powerpoint/2010/main" val="891764368"/>
      </p:ext>
    </p:extLst>
  </p:cSld>
  <p:clrMap bg1="lt1" tx1="dk1" bg2="lt2" tx2="dk2" accent1="accent1" accent2="accent2" accent3="accent3" accent4="accent4" accent5="accent5" accent6="accent6" hlink="hlink" folHlink="folHlink"/>
  <p:sldLayoutIdLst>
    <p:sldLayoutId id="214748370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827" r:id="rId17"/>
  </p:sldLayoutIdLst>
  <p:txStyles>
    <p:titleStyle>
      <a:lvl1pPr algn="ctr" defTabSz="457008" rtl="0" eaLnBrk="1" latinLnBrk="0" hangingPunct="1">
        <a:spcBef>
          <a:spcPct val="0"/>
        </a:spcBef>
        <a:buNone/>
        <a:defRPr sz="4400" kern="1200">
          <a:solidFill>
            <a:schemeClr val="tx1"/>
          </a:solidFill>
          <a:latin typeface="+mj-lt"/>
          <a:ea typeface="+mj-ea"/>
          <a:cs typeface="+mj-cs"/>
        </a:defRPr>
      </a:lvl1pPr>
    </p:titleStyle>
    <p:bodyStyle>
      <a:lvl1pPr marL="342756" indent="-342756" algn="l" defTabSz="457008" rtl="0" eaLnBrk="1" latinLnBrk="0" hangingPunct="1">
        <a:spcBef>
          <a:spcPct val="20000"/>
        </a:spcBef>
        <a:buFont typeface="Arial"/>
        <a:buChar char="•"/>
        <a:defRPr sz="3200" kern="1200">
          <a:solidFill>
            <a:schemeClr val="tx1"/>
          </a:solidFill>
          <a:latin typeface="+mn-lt"/>
          <a:ea typeface="+mn-ea"/>
          <a:cs typeface="+mn-cs"/>
        </a:defRPr>
      </a:lvl1pPr>
      <a:lvl2pPr marL="742637" indent="-285630" algn="l" defTabSz="457008" rtl="0" eaLnBrk="1" latinLnBrk="0" hangingPunct="1">
        <a:spcBef>
          <a:spcPct val="20000"/>
        </a:spcBef>
        <a:buFont typeface="Arial"/>
        <a:buChar char="–"/>
        <a:defRPr sz="2800" kern="1200">
          <a:solidFill>
            <a:schemeClr val="tx1"/>
          </a:solidFill>
          <a:latin typeface="+mn-lt"/>
          <a:ea typeface="+mn-ea"/>
          <a:cs typeface="+mn-cs"/>
        </a:defRPr>
      </a:lvl2pPr>
      <a:lvl3pPr marL="1142519" indent="-228504" algn="l" defTabSz="457008" rtl="0" eaLnBrk="1" latinLnBrk="0" hangingPunct="1">
        <a:spcBef>
          <a:spcPct val="20000"/>
        </a:spcBef>
        <a:buFont typeface="Arial"/>
        <a:buChar char="•"/>
        <a:defRPr sz="2400" kern="1200">
          <a:solidFill>
            <a:schemeClr val="tx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tx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tx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tsv1 (1).png"/>
          <p:cNvPicPr>
            <a:picLocks noChangeAspect="1"/>
          </p:cNvPicPr>
          <p:nvPr userDrawn="1"/>
        </p:nvPicPr>
        <p:blipFill>
          <a:blip r:embed="rId19"/>
          <a:stretch>
            <a:fillRect/>
          </a:stretch>
        </p:blipFill>
        <p:spPr>
          <a:xfrm>
            <a:off x="9144000" y="152400"/>
            <a:ext cx="609600" cy="685800"/>
          </a:xfrm>
          <a:prstGeom prst="rect">
            <a:avLst/>
          </a:prstGeom>
        </p:spPr>
      </p:pic>
      <p:sp>
        <p:nvSpPr>
          <p:cNvPr id="4" name="Rectangle 3"/>
          <p:cNvSpPr/>
          <p:nvPr userDrawn="1"/>
        </p:nvSpPr>
        <p:spPr>
          <a:xfrm>
            <a:off x="228600" y="6356866"/>
            <a:ext cx="2805704" cy="369332"/>
          </a:xfrm>
          <a:prstGeom prst="rect">
            <a:avLst/>
          </a:prstGeom>
        </p:spPr>
        <p:txBody>
          <a:bodyPr wrap="none">
            <a:spAutoFit/>
          </a:bodyPr>
          <a:lstStyle/>
          <a:p>
            <a:r>
              <a:rPr lang="en-IN" dirty="0" smtClean="0"/>
              <a:t>www.anubhavtrainings.com</a:t>
            </a:r>
            <a:endParaRPr lang="en-IN" dirty="0"/>
          </a:p>
        </p:txBody>
      </p:sp>
    </p:spTree>
    <p:extLst>
      <p:ext uri="{BB962C8B-B14F-4D97-AF65-F5344CB8AC3E}">
        <p14:creationId xmlns="" xmlns:p14="http://schemas.microsoft.com/office/powerpoint/2010/main" val="89176436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ctr" defTabSz="457008" rtl="0" eaLnBrk="1" latinLnBrk="0" hangingPunct="1">
        <a:spcBef>
          <a:spcPct val="0"/>
        </a:spcBef>
        <a:buNone/>
        <a:defRPr sz="4400" kern="1200">
          <a:solidFill>
            <a:schemeClr val="tx1"/>
          </a:solidFill>
          <a:latin typeface="+mj-lt"/>
          <a:ea typeface="+mj-ea"/>
          <a:cs typeface="+mj-cs"/>
        </a:defRPr>
      </a:lvl1pPr>
    </p:titleStyle>
    <p:bodyStyle>
      <a:lvl1pPr marL="342756" indent="-342756" algn="l" defTabSz="457008" rtl="0" eaLnBrk="1" latinLnBrk="0" hangingPunct="1">
        <a:spcBef>
          <a:spcPct val="20000"/>
        </a:spcBef>
        <a:buFont typeface="Arial"/>
        <a:buChar char="•"/>
        <a:defRPr sz="3200" kern="1200">
          <a:solidFill>
            <a:schemeClr val="tx1"/>
          </a:solidFill>
          <a:latin typeface="+mn-lt"/>
          <a:ea typeface="+mn-ea"/>
          <a:cs typeface="+mn-cs"/>
        </a:defRPr>
      </a:lvl1pPr>
      <a:lvl2pPr marL="742637" indent="-285630" algn="l" defTabSz="457008" rtl="0" eaLnBrk="1" latinLnBrk="0" hangingPunct="1">
        <a:spcBef>
          <a:spcPct val="20000"/>
        </a:spcBef>
        <a:buFont typeface="Arial"/>
        <a:buChar char="–"/>
        <a:defRPr sz="2800" kern="1200">
          <a:solidFill>
            <a:schemeClr val="tx1"/>
          </a:solidFill>
          <a:latin typeface="+mn-lt"/>
          <a:ea typeface="+mn-ea"/>
          <a:cs typeface="+mn-cs"/>
        </a:defRPr>
      </a:lvl2pPr>
      <a:lvl3pPr marL="1142519" indent="-228504" algn="l" defTabSz="457008" rtl="0" eaLnBrk="1" latinLnBrk="0" hangingPunct="1">
        <a:spcBef>
          <a:spcPct val="20000"/>
        </a:spcBef>
        <a:buFont typeface="Arial"/>
        <a:buChar char="•"/>
        <a:defRPr sz="2400" kern="1200">
          <a:solidFill>
            <a:schemeClr val="tx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tx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tx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749E7F9-D1B1-46EE-9F0E-AF74F6FCEE23}"/>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4D7CF9E-D3A0-4C9E-8EA5-93AC02F03ED4}"/>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D69A61A-AB38-47E5-A4AC-E4E5AB0F3050}"/>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011A1-68B2-4768-B2D2-2D56F529FB50}" type="datetimeFigureOut">
              <a:rPr lang="en-IN" smtClean="0"/>
              <a:pPr/>
              <a:t>19-04-2023</a:t>
            </a:fld>
            <a:endParaRPr lang="en-IN"/>
          </a:p>
        </p:txBody>
      </p:sp>
      <p:sp>
        <p:nvSpPr>
          <p:cNvPr id="5" name="Footer Placeholder 4">
            <a:extLst>
              <a:ext uri="{FF2B5EF4-FFF2-40B4-BE49-F238E27FC236}">
                <a16:creationId xmlns="" xmlns:a16="http://schemas.microsoft.com/office/drawing/2014/main" id="{0BF9A303-3D63-462A-A45D-9998DB53CA45}"/>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5BF31967-E732-4F7B-B6B9-B5E3D0BB4470}"/>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D381C3-C2FD-4263-B779-90E9754ACE52}" type="slidenum">
              <a:rPr lang="en-IN" smtClean="0"/>
              <a:pPr/>
              <a:t>‹#›</a:t>
            </a:fld>
            <a:endParaRPr lang="en-IN"/>
          </a:p>
        </p:txBody>
      </p:sp>
    </p:spTree>
    <p:extLst>
      <p:ext uri="{BB962C8B-B14F-4D97-AF65-F5344CB8AC3E}">
        <p14:creationId xmlns="" xmlns:p14="http://schemas.microsoft.com/office/powerpoint/2010/main" val="233828311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76F693B-2B80-467F-AE7E-55B46D9AEEE9}"/>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15BFCCC-CF57-4595-98DF-93D81E768771}"/>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9AC82F1-E9BB-44CB-868F-5CE4A97A0EB6}"/>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BC594-1A22-4665-A950-171C37A06BBD}" type="datetimeFigureOut">
              <a:rPr lang="en-IN" smtClean="0"/>
              <a:pPr/>
              <a:t>19-04-2023</a:t>
            </a:fld>
            <a:endParaRPr lang="en-IN"/>
          </a:p>
        </p:txBody>
      </p:sp>
      <p:sp>
        <p:nvSpPr>
          <p:cNvPr id="5" name="Footer Placeholder 4">
            <a:extLst>
              <a:ext uri="{FF2B5EF4-FFF2-40B4-BE49-F238E27FC236}">
                <a16:creationId xmlns="" xmlns:a16="http://schemas.microsoft.com/office/drawing/2014/main" id="{9FA7C78C-EF38-4469-8A5D-218C8A279DD3}"/>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0D4617A6-99C0-41FB-BDFB-FB20532BCCAA}"/>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13303-9F96-4B27-A370-B26593DBA0A3}" type="slidenum">
              <a:rPr lang="en-IN" smtClean="0"/>
              <a:pPr/>
              <a:t>‹#›</a:t>
            </a:fld>
            <a:endParaRPr lang="en-IN"/>
          </a:p>
        </p:txBody>
      </p:sp>
    </p:spTree>
    <p:extLst>
      <p:ext uri="{BB962C8B-B14F-4D97-AF65-F5344CB8AC3E}">
        <p14:creationId xmlns="" xmlns:p14="http://schemas.microsoft.com/office/powerpoint/2010/main" val="249400342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hyperlink" Target="https://anubhavtrainings.com/" TargetMode="External"/><Relationship Id="rId3" Type="http://schemas.openxmlformats.org/officeDocument/2006/relationships/image" Target="../media/image17.tiff"/><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6.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eg"/><Relationship Id="rId7" Type="http://schemas.openxmlformats.org/officeDocument/2006/relationships/image" Target="../media/image24.jpe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6.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e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p:nvPr/>
        </p:nvSpPr>
        <p:spPr>
          <a:xfrm>
            <a:off x="0" y="0"/>
            <a:ext cx="9906000" cy="65532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 xmlns:a14="http://schemas.microsoft.com/office/drawing/2010/main">
                    <a14:imgLayer r:embed="rId3">
                      <a14:imgEffect>
                        <a14:brightnessContrast bright="-70000"/>
                      </a14:imgEffect>
                    </a14:imgLayer>
                  </a14:imgProps>
                </a:ext>
                <a:ext uri="{28A0092B-C50C-407E-A947-70E740481C1C}">
                  <a14:useLocalDpi xmlns=""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spcBef>
                <a:spcPts val="0"/>
              </a:spcBef>
              <a:spcAft>
                <a:spcPts val="0"/>
              </a:spcAft>
            </a:pPr>
            <a:endParaRPr lang="en-US" sz="1600" dirty="0">
              <a:effectLst/>
            </a:endParaRPr>
          </a:p>
        </p:txBody>
      </p:sp>
      <p:sp>
        <p:nvSpPr>
          <p:cNvPr id="3" name="TextBox 2"/>
          <p:cNvSpPr txBox="1"/>
          <p:nvPr/>
        </p:nvSpPr>
        <p:spPr>
          <a:xfrm>
            <a:off x="123864" y="1968432"/>
            <a:ext cx="5386387" cy="542456"/>
          </a:xfrm>
          <a:prstGeom prst="rect">
            <a:avLst/>
          </a:prstGeom>
          <a:noFill/>
        </p:spPr>
        <p:txBody>
          <a:bodyPr wrap="square" rtlCol="0">
            <a:spAutoFit/>
          </a:bodyPr>
          <a:lstStyle/>
          <a:p>
            <a:r>
              <a:rPr lang="en-US" sz="2925" spc="-122" dirty="0">
                <a:solidFill>
                  <a:schemeClr val="bg1"/>
                </a:solidFill>
              </a:rPr>
              <a:t>Neeraj Gupta</a:t>
            </a:r>
          </a:p>
        </p:txBody>
      </p:sp>
      <p:pic>
        <p:nvPicPr>
          <p:cNvPr id="4" name="Picture 3">
            <a:extLst>
              <a:ext uri="{FF2B5EF4-FFF2-40B4-BE49-F238E27FC236}">
                <a16:creationId xmlns="" xmlns:a16="http://schemas.microsoft.com/office/drawing/2014/main" id="{B632F133-AC7B-4BFC-9A60-F9C1BF83B8C7}"/>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391789" y="4719469"/>
            <a:ext cx="1514212" cy="1495594"/>
          </a:xfrm>
          <a:prstGeom prst="rect">
            <a:avLst/>
          </a:prstGeom>
        </p:spPr>
      </p:pic>
      <p:sp>
        <p:nvSpPr>
          <p:cNvPr id="5" name="TextBox 4">
            <a:extLst>
              <a:ext uri="{FF2B5EF4-FFF2-40B4-BE49-F238E27FC236}">
                <a16:creationId xmlns="" xmlns:a16="http://schemas.microsoft.com/office/drawing/2014/main" id="{029AD5CA-C2E2-40A6-8CE6-90DA460ACF0D}"/>
              </a:ext>
            </a:extLst>
          </p:cNvPr>
          <p:cNvSpPr txBox="1"/>
          <p:nvPr/>
        </p:nvSpPr>
        <p:spPr>
          <a:xfrm>
            <a:off x="99703" y="768103"/>
            <a:ext cx="8407482" cy="1200329"/>
          </a:xfrm>
          <a:prstGeom prst="rect">
            <a:avLst/>
          </a:prstGeom>
          <a:noFill/>
        </p:spPr>
        <p:txBody>
          <a:bodyPr wrap="square" rtlCol="0">
            <a:spAutoFit/>
          </a:bodyPr>
          <a:lstStyle/>
          <a:p>
            <a:pPr lvl="0"/>
            <a:r>
              <a:rPr lang="en-US" sz="4000" b="1" dirty="0">
                <a:solidFill>
                  <a:srgbClr val="FFC000"/>
                </a:solidFill>
                <a:latin typeface="Arial" panose="020B0604020202020204" pitchFamily="34" charset="0"/>
                <a:cs typeface="Arial" panose="020B0604020202020204" pitchFamily="34" charset="0"/>
              </a:rPr>
              <a:t>SAP S/4HANA Training </a:t>
            </a:r>
          </a:p>
          <a:p>
            <a:pPr lvl="0"/>
            <a:r>
              <a:rPr lang="en-US" sz="3200" dirty="0">
                <a:solidFill>
                  <a:srgbClr val="00B0F0"/>
                </a:solidFill>
                <a:latin typeface="Arial" panose="020B0604020202020204" pitchFamily="34" charset="0"/>
                <a:cs typeface="Arial" panose="020B0604020202020204" pitchFamily="34" charset="0"/>
              </a:rPr>
              <a:t>MASTER DATA GOVERNANCE (SAP MDG)</a:t>
            </a:r>
            <a:endParaRPr lang="en-US" sz="4000" dirty="0">
              <a:solidFill>
                <a:srgbClr val="00B0F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053ED572-8ED0-A520-1D6D-CCAABE91BE1E}"/>
              </a:ext>
            </a:extLst>
          </p:cNvPr>
          <p:cNvSpPr txBox="1"/>
          <p:nvPr/>
        </p:nvSpPr>
        <p:spPr>
          <a:xfrm>
            <a:off x="127580" y="2754572"/>
            <a:ext cx="7340019" cy="1569660"/>
          </a:xfrm>
          <a:prstGeom prst="rect">
            <a:avLst/>
          </a:prstGeom>
          <a:noFill/>
        </p:spPr>
        <p:txBody>
          <a:bodyPr wrap="square">
            <a:spAutoFit/>
          </a:bodyPr>
          <a:lstStyle/>
          <a:p>
            <a:pPr marL="0" algn="l" rtl="0" eaLnBrk="1" latinLnBrk="0" hangingPunct="1">
              <a:spcBef>
                <a:spcPts val="0"/>
              </a:spcBef>
              <a:spcAft>
                <a:spcPts val="0"/>
              </a:spcAft>
            </a:pPr>
            <a:r>
              <a:rPr lang="en-US" sz="3200" b="1" kern="1200" dirty="0">
                <a:solidFill>
                  <a:srgbClr val="FFFFFF"/>
                </a:solidFill>
                <a:effectLst/>
                <a:latin typeface="Arial" panose="020B0604020202020204" pitchFamily="34" charset="0"/>
                <a:ea typeface="+mn-ea"/>
                <a:cs typeface="Arial" panose="020B0604020202020204" pitchFamily="34" charset="0"/>
              </a:rPr>
              <a:t>Session </a:t>
            </a:r>
            <a:r>
              <a:rPr lang="en-US" sz="3200" b="1" dirty="0" smtClean="0">
                <a:solidFill>
                  <a:srgbClr val="FFFFFF"/>
                </a:solidFill>
                <a:latin typeface="Arial" panose="020B0604020202020204" pitchFamily="34" charset="0"/>
                <a:cs typeface="Arial" panose="020B0604020202020204" pitchFamily="34" charset="0"/>
              </a:rPr>
              <a:t>21</a:t>
            </a:r>
          </a:p>
          <a:p>
            <a:r>
              <a:rPr lang="en-US" sz="3200" b="1" dirty="0" smtClean="0">
                <a:solidFill>
                  <a:srgbClr val="FFC000"/>
                </a:solidFill>
                <a:latin typeface="Arial" panose="020B0604020202020204" pitchFamily="34" charset="0"/>
                <a:cs typeface="Arial" panose="020B0604020202020204" pitchFamily="34" charset="0"/>
              </a:rPr>
              <a:t>SAP MDG – APIs </a:t>
            </a:r>
            <a:endParaRPr lang="id-ID" sz="3200" b="1" dirty="0" smtClean="0">
              <a:solidFill>
                <a:srgbClr val="FFC000"/>
              </a:solidFill>
              <a:latin typeface="Arial" panose="020B0604020202020204" pitchFamily="34" charset="0"/>
              <a:cs typeface="Arial" panose="020B0604020202020204" pitchFamily="34" charset="0"/>
            </a:endParaRPr>
          </a:p>
          <a:p>
            <a:pPr marL="0" algn="l" rtl="0" eaLnBrk="1" latinLnBrk="0" hangingPunct="1">
              <a:spcBef>
                <a:spcPts val="0"/>
              </a:spcBef>
              <a:spcAft>
                <a:spcPts val="0"/>
              </a:spcAft>
            </a:pPr>
            <a:endParaRPr lang="en-US" sz="3200" b="1" dirty="0" smtClean="0">
              <a:solidFill>
                <a:srgbClr val="FFC000"/>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287419"/>
          </a:xfrm>
          <a:prstGeom prst="rect">
            <a:avLst/>
          </a:prstGeom>
        </p:spPr>
        <p:txBody>
          <a:bodyPr vert="horz" wrap="square" lIns="0" tIns="10319" rIns="0" bIns="0" rtlCol="0">
            <a:spAutoFit/>
          </a:bodyPr>
          <a:lstStyle/>
          <a:p>
            <a:pPr marL="10319">
              <a:spcBef>
                <a:spcPts val="81"/>
              </a:spcBef>
            </a:pPr>
            <a:r>
              <a:rPr lang="en-IN" sz="1800" b="1" i="0" u="none" strike="noStrike" baseline="0" dirty="0">
                <a:solidFill>
                  <a:srgbClr val="000000"/>
                </a:solidFill>
                <a:latin typeface="Arial" panose="020B0604020202020204" pitchFamily="34" charset="0"/>
              </a:rPr>
              <a:t>Convenience API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sp>
        <p:nvSpPr>
          <p:cNvPr id="3" name="TextBox 2">
            <a:extLst>
              <a:ext uri="{FF2B5EF4-FFF2-40B4-BE49-F238E27FC236}">
                <a16:creationId xmlns:a16="http://schemas.microsoft.com/office/drawing/2014/main" xmlns="" id="{BD49BE1C-6EC8-2A4B-2252-D579D1A8CF82}"/>
              </a:ext>
            </a:extLst>
          </p:cNvPr>
          <p:cNvSpPr txBox="1"/>
          <p:nvPr/>
        </p:nvSpPr>
        <p:spPr>
          <a:xfrm>
            <a:off x="145342" y="1190654"/>
            <a:ext cx="9074857" cy="3416320"/>
          </a:xfrm>
          <a:prstGeom prst="rect">
            <a:avLst/>
          </a:prstGeom>
          <a:noFill/>
        </p:spPr>
        <p:txBody>
          <a:bodyPr wrap="square">
            <a:spAutoFit/>
          </a:bodyPr>
          <a:lstStyle/>
          <a:p>
            <a:r>
              <a:rPr lang="en-US" b="1" dirty="0">
                <a:solidFill>
                  <a:srgbClr val="000000"/>
                </a:solidFill>
                <a:latin typeface="Arial" panose="020B0604020202020204" pitchFamily="34" charset="0"/>
              </a:rPr>
              <a:t>Sub Interfaces</a:t>
            </a:r>
          </a:p>
          <a:p>
            <a:endParaRPr lang="en-US" b="1" dirty="0">
              <a:solidFill>
                <a:srgbClr val="000000"/>
              </a:solidFill>
              <a:latin typeface="Arial" panose="020B0604020202020204" pitchFamily="34" charset="0"/>
            </a:endParaRPr>
          </a:p>
          <a:p>
            <a:pPr marL="285750" indent="-285750">
              <a:buFont typeface="Arial" panose="020B0604020202020204" pitchFamily="34" charset="0"/>
              <a:buChar char="•"/>
            </a:pPr>
            <a:r>
              <a:rPr lang="nn-NO" u="none" strike="noStrike" baseline="0" dirty="0">
                <a:solidFill>
                  <a:srgbClr val="000000"/>
                </a:solidFill>
                <a:latin typeface="Arial" panose="020B0604020202020204" pitchFamily="34" charset="0"/>
              </a:rPr>
              <a:t>IF_USMD_CONV_SOM_GOV_CR </a:t>
            </a:r>
            <a:r>
              <a:rPr lang="en-US" u="none" strike="noStrike" baseline="0" dirty="0">
                <a:solidFill>
                  <a:srgbClr val="000000"/>
                </a:solidFill>
                <a:latin typeface="Consolas" panose="020B0609020204030204" pitchFamily="49" charset="0"/>
              </a:rPr>
              <a:t>  - </a:t>
            </a:r>
            <a:r>
              <a:rPr lang="en-US" dirty="0">
                <a:solidFill>
                  <a:srgbClr val="000000"/>
                </a:solidFill>
                <a:latin typeface="Arial" panose="020B0604020202020204" pitchFamily="34" charset="0"/>
              </a:rPr>
              <a:t>C</a:t>
            </a:r>
            <a:r>
              <a:rPr lang="en-US" b="0" i="0" u="none" strike="noStrike" baseline="0" dirty="0">
                <a:solidFill>
                  <a:srgbClr val="000000"/>
                </a:solidFill>
                <a:latin typeface="Arial" panose="020B0604020202020204" pitchFamily="34" charset="0"/>
              </a:rPr>
              <a:t>hange request header data as well as change request notes, attachments, and target systems. </a:t>
            </a:r>
          </a:p>
          <a:p>
            <a:endParaRPr lang="en-US" u="none" strike="noStrike" baseline="0" dirty="0">
              <a:solidFill>
                <a:srgbClr val="000000"/>
              </a:solidFill>
              <a:latin typeface="Consolas" panose="020B0609020204030204" pitchFamily="49" charset="0"/>
            </a:endParaRPr>
          </a:p>
          <a:p>
            <a:pPr marL="285750" indent="-285750">
              <a:buFont typeface="Arial" panose="020B0604020202020204" pitchFamily="34" charset="0"/>
              <a:buChar char="•"/>
            </a:pPr>
            <a:r>
              <a:rPr lang="en-US" u="none" strike="noStrike" baseline="0" dirty="0">
                <a:solidFill>
                  <a:srgbClr val="000000"/>
                </a:solidFill>
                <a:latin typeface="Arial" panose="020B0604020202020204" pitchFamily="34" charset="0"/>
              </a:rPr>
              <a:t>IF_USMD_CONV_SOM_GOV_ENTITY - </a:t>
            </a:r>
            <a:r>
              <a:rPr lang="en-US" dirty="0">
                <a:solidFill>
                  <a:srgbClr val="000000"/>
                </a:solidFill>
                <a:latin typeface="Arial" panose="020B0604020202020204" pitchFamily="34" charset="0"/>
              </a:rPr>
              <a:t>H</a:t>
            </a:r>
            <a:r>
              <a:rPr lang="en-US" b="0" i="0" u="none" strike="noStrike" baseline="0" dirty="0">
                <a:solidFill>
                  <a:srgbClr val="000000"/>
                </a:solidFill>
                <a:latin typeface="Arial" panose="020B0604020202020204" pitchFamily="34" charset="0"/>
              </a:rPr>
              <a:t>andle entity data. Entity data can be enqueued </a:t>
            </a:r>
          </a:p>
          <a:p>
            <a:pPr marL="285750" indent="-285750">
              <a:buFont typeface="Arial" panose="020B0604020202020204" pitchFamily="34" charset="0"/>
              <a:buChar char="•"/>
            </a:pPr>
            <a:endParaRPr lang="en-US" dirty="0">
              <a:solidFill>
                <a:srgbClr val="000000"/>
              </a:solidFill>
              <a:latin typeface="Consolas" panose="020B0609020204030204" pitchFamily="49" charset="0"/>
            </a:endParaRPr>
          </a:p>
          <a:p>
            <a:pPr marL="285750" indent="-285750">
              <a:buFont typeface="Arial" panose="020B0604020202020204" pitchFamily="34" charset="0"/>
              <a:buChar char="•"/>
            </a:pPr>
            <a:r>
              <a:rPr lang="en-IN" u="none" strike="noStrike" baseline="0" dirty="0">
                <a:solidFill>
                  <a:srgbClr val="000000"/>
                </a:solidFill>
                <a:latin typeface="Arial" panose="020B0604020202020204" pitchFamily="34" charset="0"/>
              </a:rPr>
              <a:t>IF_USMD_CONV_SOM_GOV_TRANS  - </a:t>
            </a:r>
            <a:r>
              <a:rPr lang="en-IN" dirty="0">
                <a:solidFill>
                  <a:srgbClr val="000000"/>
                </a:solidFill>
                <a:latin typeface="Arial" panose="020B0604020202020204" pitchFamily="34" charset="0"/>
              </a:rPr>
              <a:t>R</a:t>
            </a:r>
            <a:r>
              <a:rPr lang="en-IN" sz="1800" b="0" i="0" u="none" strike="noStrike" baseline="0" dirty="0">
                <a:solidFill>
                  <a:srgbClr val="000000"/>
                </a:solidFill>
                <a:latin typeface="Arial" panose="020B0604020202020204" pitchFamily="34" charset="0"/>
              </a:rPr>
              <a:t>elevant to transactional handling </a:t>
            </a:r>
          </a:p>
          <a:p>
            <a:endParaRPr lang="en-US" u="none" strike="noStrike" baseline="0" dirty="0">
              <a:solidFill>
                <a:srgbClr val="000000"/>
              </a:solidFill>
              <a:latin typeface="Consolas" panose="020B0609020204030204" pitchFamily="49" charset="0"/>
            </a:endParaRPr>
          </a:p>
          <a:p>
            <a:pPr marL="285750" indent="-285750">
              <a:buFont typeface="Arial" panose="020B0604020202020204" pitchFamily="34" charset="0"/>
              <a:buChar char="•"/>
            </a:pPr>
            <a:r>
              <a:rPr lang="en-US" u="none" strike="noStrike" baseline="0" dirty="0">
                <a:solidFill>
                  <a:srgbClr val="000000"/>
                </a:solidFill>
                <a:latin typeface="Arial" panose="020B0604020202020204" pitchFamily="34" charset="0"/>
              </a:rPr>
              <a:t>IF_USMD_CONV_SOM_GOV_CR_ACTION - </a:t>
            </a:r>
            <a:r>
              <a:rPr lang="en-US" dirty="0">
                <a:solidFill>
                  <a:srgbClr val="000000"/>
                </a:solidFill>
                <a:latin typeface="Arial" panose="020B0604020202020204" pitchFamily="34" charset="0"/>
              </a:rPr>
              <a:t>D</a:t>
            </a:r>
            <a:r>
              <a:rPr lang="en-US" sz="1800" b="0" i="0" u="none" strike="noStrike" baseline="0" dirty="0">
                <a:solidFill>
                  <a:srgbClr val="000000"/>
                </a:solidFill>
                <a:latin typeface="Arial" panose="020B0604020202020204" pitchFamily="34" charset="0"/>
              </a:rPr>
              <a:t>eletion of a change request in draft mode </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xmlns="" val="289864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841416"/>
          </a:xfrm>
          <a:prstGeom prst="rect">
            <a:avLst/>
          </a:prstGeom>
        </p:spPr>
        <p:txBody>
          <a:bodyPr vert="horz" wrap="square" lIns="0" tIns="10319" rIns="0" bIns="0" rtlCol="0">
            <a:spAutoFit/>
          </a:bodyPr>
          <a:lstStyle/>
          <a:p>
            <a:pPr marL="10319">
              <a:spcBef>
                <a:spcPts val="81"/>
              </a:spcBef>
            </a:pPr>
            <a:r>
              <a:rPr lang="en-IN" sz="1800" b="1" i="0" u="none" strike="noStrike" baseline="0" dirty="0">
                <a:solidFill>
                  <a:srgbClr val="000000"/>
                </a:solidFill>
                <a:latin typeface="Arial" panose="020B0604020202020204" pitchFamily="34" charset="0"/>
              </a:rPr>
              <a:t>Reading Entity Data </a:t>
            </a:r>
            <a:br>
              <a:rPr lang="en-IN" sz="1800" b="1" i="0" u="none" strike="noStrike" baseline="0" dirty="0">
                <a:solidFill>
                  <a:srgbClr val="000000"/>
                </a:solidFill>
                <a:latin typeface="Arial" panose="020B0604020202020204" pitchFamily="34" charset="0"/>
              </a:rPr>
            </a:br>
            <a:r>
              <a:rPr lang="en-US" sz="1800" b="0" i="0" u="none" strike="noStrike" baseline="0" dirty="0">
                <a:solidFill>
                  <a:srgbClr val="000000"/>
                </a:solidFill>
                <a:latin typeface="Arial" panose="020B0604020202020204" pitchFamily="34" charset="0"/>
              </a:rPr>
              <a:t>Entity data can be read using the Convenience API, the Governance API, and the External Model API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pic>
        <p:nvPicPr>
          <p:cNvPr id="9" name="Picture 8">
            <a:extLst>
              <a:ext uri="{FF2B5EF4-FFF2-40B4-BE49-F238E27FC236}">
                <a16:creationId xmlns:a16="http://schemas.microsoft.com/office/drawing/2014/main" xmlns="" id="{05131BCB-D067-2F85-4A8C-4AA0CDF0B2F5}"/>
              </a:ext>
            </a:extLst>
          </p:cNvPr>
          <p:cNvPicPr>
            <a:picLocks noChangeAspect="1"/>
          </p:cNvPicPr>
          <p:nvPr/>
        </p:nvPicPr>
        <p:blipFill rotWithShape="1">
          <a:blip r:embed="rId3"/>
          <a:srcRect l="30769" t="26752" r="32308" b="24017"/>
          <a:stretch/>
        </p:blipFill>
        <p:spPr>
          <a:xfrm>
            <a:off x="2133600" y="1721791"/>
            <a:ext cx="6210300" cy="4657725"/>
          </a:xfrm>
          <a:prstGeom prst="rect">
            <a:avLst/>
          </a:prstGeom>
        </p:spPr>
      </p:pic>
    </p:spTree>
    <p:extLst>
      <p:ext uri="{BB962C8B-B14F-4D97-AF65-F5344CB8AC3E}">
        <p14:creationId xmlns:p14="http://schemas.microsoft.com/office/powerpoint/2010/main" xmlns="" val="1297919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287419"/>
          </a:xfrm>
          <a:prstGeom prst="rect">
            <a:avLst/>
          </a:prstGeom>
        </p:spPr>
        <p:txBody>
          <a:bodyPr vert="horz" wrap="square" lIns="0" tIns="10319" rIns="0" bIns="0" rtlCol="0">
            <a:spAutoFit/>
          </a:bodyPr>
          <a:lstStyle/>
          <a:p>
            <a:pPr marL="10319">
              <a:spcBef>
                <a:spcPts val="81"/>
              </a:spcBef>
            </a:pPr>
            <a:r>
              <a:rPr lang="en-IN" sz="1800" b="1" i="0" u="none" strike="noStrike" baseline="0" dirty="0">
                <a:solidFill>
                  <a:srgbClr val="000000"/>
                </a:solidFill>
                <a:latin typeface="Arial" panose="020B0604020202020204" pitchFamily="34" charset="0"/>
              </a:rPr>
              <a:t>Changing Entity Data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sp>
        <p:nvSpPr>
          <p:cNvPr id="3" name="TextBox 2">
            <a:extLst>
              <a:ext uri="{FF2B5EF4-FFF2-40B4-BE49-F238E27FC236}">
                <a16:creationId xmlns:a16="http://schemas.microsoft.com/office/drawing/2014/main" xmlns="" id="{E79C326A-D243-0AFB-CBA0-78DACC7739E1}"/>
              </a:ext>
            </a:extLst>
          </p:cNvPr>
          <p:cNvSpPr txBox="1"/>
          <p:nvPr/>
        </p:nvSpPr>
        <p:spPr>
          <a:xfrm>
            <a:off x="186970" y="1248249"/>
            <a:ext cx="9261829" cy="646331"/>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rPr>
              <a:t>Entity data can be changed by writing processes or by derivations. Entity data can be written by the Change Request API, the Governance API or the Convenience API </a:t>
            </a:r>
            <a:endParaRPr lang="en-IN" dirty="0"/>
          </a:p>
        </p:txBody>
      </p:sp>
      <p:pic>
        <p:nvPicPr>
          <p:cNvPr id="8" name="Picture 7">
            <a:extLst>
              <a:ext uri="{FF2B5EF4-FFF2-40B4-BE49-F238E27FC236}">
                <a16:creationId xmlns:a16="http://schemas.microsoft.com/office/drawing/2014/main" xmlns="" id="{E7A4722A-1420-7295-C7ED-7D635E11349F}"/>
              </a:ext>
            </a:extLst>
          </p:cNvPr>
          <p:cNvPicPr>
            <a:picLocks noChangeAspect="1"/>
          </p:cNvPicPr>
          <p:nvPr/>
        </p:nvPicPr>
        <p:blipFill rotWithShape="1">
          <a:blip r:embed="rId3"/>
          <a:srcRect l="31539" t="22650" r="33077" b="26752"/>
          <a:stretch/>
        </p:blipFill>
        <p:spPr>
          <a:xfrm>
            <a:off x="3733800" y="2099112"/>
            <a:ext cx="5352254" cy="4305074"/>
          </a:xfrm>
          <a:prstGeom prst="rect">
            <a:avLst/>
          </a:prstGeom>
        </p:spPr>
      </p:pic>
      <p:sp>
        <p:nvSpPr>
          <p:cNvPr id="13" name="TextBox 12">
            <a:extLst>
              <a:ext uri="{FF2B5EF4-FFF2-40B4-BE49-F238E27FC236}">
                <a16:creationId xmlns:a16="http://schemas.microsoft.com/office/drawing/2014/main" xmlns="" id="{E7C3EAEA-BEDF-B091-8EF2-AFB5DACACA9A}"/>
              </a:ext>
            </a:extLst>
          </p:cNvPr>
          <p:cNvSpPr txBox="1"/>
          <p:nvPr/>
        </p:nvSpPr>
        <p:spPr>
          <a:xfrm>
            <a:off x="145343" y="2099112"/>
            <a:ext cx="3359857" cy="2308324"/>
          </a:xfrm>
          <a:prstGeom prst="rect">
            <a:avLst/>
          </a:prstGeom>
          <a:noFill/>
        </p:spPr>
        <p:txBody>
          <a:bodyPr wrap="square">
            <a:spAutoFit/>
          </a:bodyPr>
          <a:lstStyle/>
          <a:p>
            <a:r>
              <a:rPr lang="en-US" dirty="0">
                <a:solidFill>
                  <a:srgbClr val="000000"/>
                </a:solidFill>
                <a:latin typeface="Arial" panose="020B0604020202020204" pitchFamily="34" charset="0"/>
              </a:rPr>
              <a:t>A</a:t>
            </a:r>
            <a:r>
              <a:rPr lang="en-US" sz="1800" b="0" i="0" u="none" strike="noStrike" baseline="0" dirty="0">
                <a:solidFill>
                  <a:srgbClr val="000000"/>
                </a:solidFill>
                <a:latin typeface="Arial" panose="020B0604020202020204" pitchFamily="34" charset="0"/>
              </a:rPr>
              <a:t>bstraction layer offers different write modes </a:t>
            </a:r>
          </a:p>
          <a:p>
            <a:endParaRPr lang="en-US" dirty="0">
              <a:solidFill>
                <a:srgbClr val="000000"/>
              </a:solidFill>
              <a:latin typeface="Arial" panose="020B0604020202020204" pitchFamily="34" charset="0"/>
            </a:endParaRPr>
          </a:p>
          <a:p>
            <a:pPr algn="l"/>
            <a:endParaRPr lang="en-IN" sz="1800" b="0" i="0" u="none" strike="noStrike" baseline="0" dirty="0">
              <a:solidFill>
                <a:srgbClr val="000000"/>
              </a:solidFill>
              <a:latin typeface="Arial" panose="020B0604020202020204" pitchFamily="34" charset="0"/>
            </a:endParaRPr>
          </a:p>
          <a:p>
            <a:r>
              <a:rPr lang="en-IN" sz="1800" b="0" i="0" u="none" strike="noStrike" baseline="0" dirty="0">
                <a:solidFill>
                  <a:srgbClr val="000000"/>
                </a:solidFill>
                <a:latin typeface="Arial" panose="020B0604020202020204" pitchFamily="34" charset="0"/>
              </a:rPr>
              <a:t>Direct Mode </a:t>
            </a:r>
          </a:p>
          <a:p>
            <a:r>
              <a:rPr lang="en-IN" sz="1800" b="0" i="0" u="none" strike="noStrike" baseline="0" dirty="0">
                <a:solidFill>
                  <a:srgbClr val="000000"/>
                </a:solidFill>
                <a:latin typeface="Arial" panose="020B0604020202020204" pitchFamily="34" charset="0"/>
              </a:rPr>
              <a:t>Direct Mode with Derivations</a:t>
            </a:r>
          </a:p>
          <a:p>
            <a:r>
              <a:rPr lang="en-IN" sz="1800" b="0" i="0" u="none" strike="noStrike" baseline="0" dirty="0">
                <a:solidFill>
                  <a:srgbClr val="000000"/>
                </a:solidFill>
                <a:latin typeface="Arial" panose="020B0604020202020204" pitchFamily="34" charset="0"/>
              </a:rPr>
              <a:t>Collect Mode</a:t>
            </a:r>
          </a:p>
          <a:p>
            <a:endParaRPr lang="en-IN" dirty="0"/>
          </a:p>
        </p:txBody>
      </p:sp>
    </p:spTree>
    <p:extLst>
      <p:ext uri="{BB962C8B-B14F-4D97-AF65-F5344CB8AC3E}">
        <p14:creationId xmlns:p14="http://schemas.microsoft.com/office/powerpoint/2010/main" xmlns="" val="3845865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287419"/>
          </a:xfrm>
          <a:prstGeom prst="rect">
            <a:avLst/>
          </a:prstGeom>
        </p:spPr>
        <p:txBody>
          <a:bodyPr vert="horz" wrap="square" lIns="0" tIns="10319" rIns="0" bIns="0" rtlCol="0">
            <a:spAutoFit/>
          </a:bodyPr>
          <a:lstStyle/>
          <a:p>
            <a:pPr marL="10319">
              <a:spcBef>
                <a:spcPts val="81"/>
              </a:spcBef>
            </a:pPr>
            <a:r>
              <a:rPr lang="en-IN" sz="1800" b="1" i="0" u="none" strike="noStrike" baseline="0" dirty="0">
                <a:solidFill>
                  <a:srgbClr val="000000"/>
                </a:solidFill>
                <a:latin typeface="Arial" panose="020B0604020202020204" pitchFamily="34" charset="0"/>
              </a:rPr>
              <a:t>Supported Derivations during Data Write</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sp>
        <p:nvSpPr>
          <p:cNvPr id="3" name="TextBox 2">
            <a:extLst>
              <a:ext uri="{FF2B5EF4-FFF2-40B4-BE49-F238E27FC236}">
                <a16:creationId xmlns:a16="http://schemas.microsoft.com/office/drawing/2014/main" xmlns="" id="{E79C326A-D243-0AFB-CBA0-78DACC7739E1}"/>
              </a:ext>
            </a:extLst>
          </p:cNvPr>
          <p:cNvSpPr txBox="1"/>
          <p:nvPr/>
        </p:nvSpPr>
        <p:spPr>
          <a:xfrm>
            <a:off x="186970" y="1248249"/>
            <a:ext cx="9261829" cy="646331"/>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rPr>
              <a:t>Entity data can be changed by writing processes or by derivations. Entity data can be written by the Change Request API, the Governance API or the Convenience API </a:t>
            </a:r>
            <a:endParaRPr lang="en-IN" dirty="0"/>
          </a:p>
        </p:txBody>
      </p:sp>
      <p:sp>
        <p:nvSpPr>
          <p:cNvPr id="4" name="TextBox 3">
            <a:extLst>
              <a:ext uri="{FF2B5EF4-FFF2-40B4-BE49-F238E27FC236}">
                <a16:creationId xmlns:a16="http://schemas.microsoft.com/office/drawing/2014/main" xmlns="" id="{B63864A4-AC1D-8220-DC0A-B532C28FFDF6}"/>
              </a:ext>
            </a:extLst>
          </p:cNvPr>
          <p:cNvSpPr txBox="1"/>
          <p:nvPr/>
        </p:nvSpPr>
        <p:spPr>
          <a:xfrm>
            <a:off x="377470" y="2138806"/>
            <a:ext cx="9341557" cy="3970318"/>
          </a:xfrm>
          <a:prstGeom prst="rect">
            <a:avLst/>
          </a:prstGeom>
          <a:noFill/>
        </p:spPr>
        <p:txBody>
          <a:bodyPr wrap="square">
            <a:spAutoFit/>
          </a:bodyPr>
          <a:lstStyle/>
          <a:p>
            <a:pPr algn="l"/>
            <a:r>
              <a:rPr lang="en-IN" sz="1800" b="1" i="0" u="none" strike="noStrike" baseline="0" dirty="0">
                <a:solidFill>
                  <a:srgbClr val="000000"/>
                </a:solidFill>
                <a:latin typeface="Arial" panose="020B0604020202020204" pitchFamily="34" charset="0"/>
              </a:rPr>
              <a:t>Standard Derivations:  </a:t>
            </a: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BADI implementations of the BADI </a:t>
            </a:r>
            <a:r>
              <a:rPr lang="en-US" sz="1800" b="0" i="0" u="none" strike="noStrike" baseline="0" dirty="0">
                <a:solidFill>
                  <a:srgbClr val="000000"/>
                </a:solidFill>
                <a:latin typeface="Consolas" panose="020B0609020204030204" pitchFamily="49" charset="0"/>
              </a:rPr>
              <a:t>USMD_RULE_SERVICE </a:t>
            </a:r>
            <a:r>
              <a:rPr lang="en-US" sz="1800" b="0" i="0" u="none" strike="noStrike" baseline="0" dirty="0">
                <a:solidFill>
                  <a:srgbClr val="000000"/>
                </a:solidFill>
                <a:latin typeface="Arial" panose="020B0604020202020204" pitchFamily="34" charset="0"/>
              </a:rPr>
              <a:t>in the method </a:t>
            </a:r>
            <a:r>
              <a:rPr lang="en-US" sz="1800" b="0" i="0" u="none" strike="noStrike" baseline="0" dirty="0">
                <a:solidFill>
                  <a:srgbClr val="000000"/>
                </a:solidFill>
                <a:latin typeface="Consolas" panose="020B0609020204030204" pitchFamily="49" charset="0"/>
              </a:rPr>
              <a:t>DERIVE_ENTITY </a:t>
            </a:r>
            <a:r>
              <a:rPr lang="en-US" sz="1800" b="0" i="0" u="none" strike="noStrike" baseline="0" dirty="0">
                <a:solidFill>
                  <a:srgbClr val="000000"/>
                </a:solidFill>
                <a:latin typeface="Arial" panose="020B0604020202020204" pitchFamily="34" charset="0"/>
              </a:rPr>
              <a:t>of the BADI interface </a:t>
            </a:r>
            <a:r>
              <a:rPr lang="en-US" sz="1800" b="0" i="0" u="none" strike="noStrike" baseline="0" dirty="0">
                <a:solidFill>
                  <a:srgbClr val="000000"/>
                </a:solidFill>
                <a:latin typeface="Consolas" panose="020B0609020204030204" pitchFamily="49" charset="0"/>
              </a:rPr>
              <a:t>IF_EX_USMD_RULE_SERVICE </a:t>
            </a:r>
          </a:p>
          <a:p>
            <a:pPr marL="285750" indent="-285750">
              <a:buFont typeface="Arial" panose="020B0604020202020204" pitchFamily="34" charset="0"/>
              <a:buChar char="•"/>
            </a:pPr>
            <a:r>
              <a:rPr lang="en-US" dirty="0">
                <a:solidFill>
                  <a:srgbClr val="000000"/>
                </a:solidFill>
                <a:latin typeface="Consolas" panose="020B0609020204030204" pitchFamily="49" charset="0"/>
              </a:rPr>
              <a:t>Using BRF+</a:t>
            </a:r>
          </a:p>
          <a:p>
            <a:pPr marL="285750" indent="-285750">
              <a:buFont typeface="Arial" panose="020B0604020202020204" pitchFamily="34" charset="0"/>
              <a:buChar char="•"/>
            </a:pPr>
            <a:endParaRPr lang="en-US" sz="1800" b="0" i="0" u="none" strike="noStrike" baseline="0" dirty="0">
              <a:solidFill>
                <a:srgbClr val="000000"/>
              </a:solidFill>
              <a:latin typeface="Consolas" panose="020B0609020204030204" pitchFamily="49" charset="0"/>
            </a:endParaRPr>
          </a:p>
          <a:p>
            <a:r>
              <a:rPr lang="en-IN" sz="1800" b="1" i="0" u="none" strike="noStrike" baseline="0" dirty="0">
                <a:solidFill>
                  <a:srgbClr val="000000"/>
                </a:solidFill>
                <a:latin typeface="Arial" panose="020B0604020202020204" pitchFamily="34" charset="0"/>
              </a:rPr>
              <a:t>Derivations in Access Classes: </a:t>
            </a: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Access class interface </a:t>
            </a:r>
            <a:r>
              <a:rPr lang="en-US" sz="1800" b="0" i="0" u="none" strike="noStrike" baseline="0" dirty="0">
                <a:solidFill>
                  <a:srgbClr val="000000"/>
                </a:solidFill>
                <a:latin typeface="Consolas" panose="020B0609020204030204" pitchFamily="49" charset="0"/>
              </a:rPr>
              <a:t>IF_USMD_PP_ACCESS </a:t>
            </a:r>
            <a:r>
              <a:rPr lang="en-US" sz="1800" b="0" i="0" u="none" strike="noStrike" baseline="0" dirty="0">
                <a:solidFill>
                  <a:srgbClr val="000000"/>
                </a:solidFill>
                <a:latin typeface="Arial" panose="020B0604020202020204" pitchFamily="34" charset="0"/>
              </a:rPr>
              <a:t>provides the method </a:t>
            </a:r>
            <a:r>
              <a:rPr lang="en-US" sz="1800" b="0" i="0" u="none" strike="noStrike" baseline="0" dirty="0">
                <a:solidFill>
                  <a:srgbClr val="000000"/>
                </a:solidFill>
                <a:latin typeface="Consolas" panose="020B0609020204030204" pitchFamily="49" charset="0"/>
              </a:rPr>
              <a:t>DERIVE_DATA</a:t>
            </a:r>
            <a:endParaRPr lang="en-IN" sz="1800" b="0" i="0" u="none" strike="noStrike" baseline="0" dirty="0">
              <a:solidFill>
                <a:srgbClr val="000000"/>
              </a:solidFill>
              <a:latin typeface="Arial" panose="020B0604020202020204" pitchFamily="34" charset="0"/>
            </a:endParaRPr>
          </a:p>
          <a:p>
            <a:pPr marL="742758" lvl="1" indent="-285750">
              <a:buFontTx/>
              <a:buChar char="-"/>
            </a:pPr>
            <a:r>
              <a:rPr lang="en-US" b="0" i="0" u="none" strike="noStrike" baseline="0" dirty="0">
                <a:solidFill>
                  <a:srgbClr val="000000"/>
                </a:solidFill>
                <a:latin typeface="Arial" panose="020B0604020202020204" pitchFamily="34" charset="0"/>
              </a:rPr>
              <a:t>method is called per involved access class during a flush and gets the current content of the Delta Buffer to find out which data changes had been collected since the last flush was process </a:t>
            </a:r>
            <a:endParaRPr lang="en-US" b="0" i="0" u="none" strike="noStrike" baseline="0" dirty="0">
              <a:solidFill>
                <a:srgbClr val="000000"/>
              </a:solidFill>
              <a:latin typeface="Consolas" panose="020B0609020204030204" pitchFamily="49" charset="0"/>
            </a:endParaRPr>
          </a:p>
          <a:p>
            <a:pPr marL="285750" indent="-285750">
              <a:buFont typeface="Arial" panose="020B0604020202020204" pitchFamily="34" charset="0"/>
              <a:buChar char="•"/>
            </a:pPr>
            <a:endParaRPr lang="en-IN" sz="1800" b="1" i="0" u="none" strike="noStrike" baseline="0" dirty="0">
              <a:solidFill>
                <a:srgbClr val="000000"/>
              </a:solidFill>
              <a:latin typeface="Arial" panose="020B0604020202020204" pitchFamily="34" charset="0"/>
            </a:endParaRPr>
          </a:p>
          <a:p>
            <a:r>
              <a:rPr lang="en-IN" sz="1800" b="1" i="0" u="none" strike="noStrike" baseline="0" dirty="0">
                <a:solidFill>
                  <a:srgbClr val="000000"/>
                </a:solidFill>
                <a:latin typeface="Arial" panose="020B0604020202020204" pitchFamily="34" charset="0"/>
              </a:rPr>
              <a:t>Cross entity derivations: </a:t>
            </a:r>
          </a:p>
          <a:p>
            <a:pPr marL="285750" indent="-285750" algn="l">
              <a:buFont typeface="Arial" panose="020B0604020202020204" pitchFamily="34" charset="0"/>
              <a:buChar char="•"/>
            </a:pPr>
            <a:r>
              <a:rPr lang="en-IN" sz="1800" b="0" i="0" u="none" strike="noStrike" baseline="0" dirty="0">
                <a:solidFill>
                  <a:srgbClr val="000000"/>
                </a:solidFill>
                <a:latin typeface="Arial" panose="020B0604020202020204" pitchFamily="34" charset="0"/>
              </a:rPr>
              <a:t> </a:t>
            </a:r>
            <a:r>
              <a:rPr lang="en-US" sz="1800" b="0" i="0" u="none" strike="noStrike" baseline="0" dirty="0">
                <a:solidFill>
                  <a:srgbClr val="000000"/>
                </a:solidFill>
                <a:latin typeface="Arial" panose="020B0604020202020204" pitchFamily="34" charset="0"/>
              </a:rPr>
              <a:t>BADI </a:t>
            </a:r>
            <a:r>
              <a:rPr lang="en-US" sz="1800" b="0" i="0" u="none" strike="noStrike" baseline="0" dirty="0">
                <a:solidFill>
                  <a:srgbClr val="000000"/>
                </a:solidFill>
                <a:latin typeface="Consolas" panose="020B0609020204030204" pitchFamily="49" charset="0"/>
              </a:rPr>
              <a:t>USMD_RULE_SERVICE </a:t>
            </a:r>
            <a:r>
              <a:rPr lang="en-US" sz="1800" b="0" i="0" u="none" strike="noStrike" baseline="0" dirty="0">
                <a:solidFill>
                  <a:srgbClr val="000000"/>
                </a:solidFill>
                <a:latin typeface="Arial" panose="020B0604020202020204" pitchFamily="34" charset="0"/>
              </a:rPr>
              <a:t>in the method </a:t>
            </a:r>
            <a:r>
              <a:rPr lang="en-US" sz="1800" b="0" i="0" u="none" strike="noStrike" baseline="0" dirty="0">
                <a:solidFill>
                  <a:srgbClr val="000000"/>
                </a:solidFill>
                <a:latin typeface="Consolas" panose="020B0609020204030204" pitchFamily="49" charset="0"/>
              </a:rPr>
              <a:t>DERIVE </a:t>
            </a:r>
            <a:r>
              <a:rPr lang="en-US" sz="1800" b="0" i="0" u="none" strike="noStrike" baseline="0" dirty="0">
                <a:solidFill>
                  <a:srgbClr val="000000"/>
                </a:solidFill>
                <a:latin typeface="Arial" panose="020B0604020202020204" pitchFamily="34" charset="0"/>
              </a:rPr>
              <a:t>of the BADI interface I</a:t>
            </a:r>
            <a:r>
              <a:rPr lang="en-US" sz="1800" b="0" i="0" u="none" strike="noStrike" baseline="0" dirty="0">
                <a:solidFill>
                  <a:srgbClr val="000000"/>
                </a:solidFill>
                <a:latin typeface="Consolas" panose="020B0609020204030204" pitchFamily="49" charset="0"/>
              </a:rPr>
              <a:t>F_EX_USMD_RULE_SERVICE2 </a:t>
            </a:r>
            <a:endParaRPr lang="en-IN" sz="1800" b="0" i="0" u="none" strike="noStrik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xmlns="" val="24064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287419"/>
          </a:xfrm>
          <a:prstGeom prst="rect">
            <a:avLst/>
          </a:prstGeom>
        </p:spPr>
        <p:txBody>
          <a:bodyPr vert="horz" wrap="square" lIns="0" tIns="10319" rIns="0" bIns="0" rtlCol="0">
            <a:spAutoFit/>
          </a:bodyPr>
          <a:lstStyle/>
          <a:p>
            <a:pPr marL="10319">
              <a:spcBef>
                <a:spcPts val="81"/>
              </a:spcBef>
            </a:pPr>
            <a:r>
              <a:rPr lang="en-IN" sz="1800" b="1" i="0" u="none" strike="noStrike" baseline="0" dirty="0">
                <a:solidFill>
                  <a:srgbClr val="000000"/>
                </a:solidFill>
                <a:latin typeface="Arial" panose="020B0604020202020204" pitchFamily="34" charset="0"/>
              </a:rPr>
              <a:t>Authorization in MDG APIs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sp>
        <p:nvSpPr>
          <p:cNvPr id="5" name="TextBox 4">
            <a:extLst>
              <a:ext uri="{FF2B5EF4-FFF2-40B4-BE49-F238E27FC236}">
                <a16:creationId xmlns:a16="http://schemas.microsoft.com/office/drawing/2014/main" xmlns="" id="{263CCC9C-276B-6E7B-764D-2E0188715BC5}"/>
              </a:ext>
            </a:extLst>
          </p:cNvPr>
          <p:cNvSpPr txBox="1"/>
          <p:nvPr/>
        </p:nvSpPr>
        <p:spPr>
          <a:xfrm>
            <a:off x="324131" y="1447800"/>
            <a:ext cx="8648419" cy="4524315"/>
          </a:xfrm>
          <a:prstGeom prst="rect">
            <a:avLst/>
          </a:prstGeom>
          <a:noFill/>
        </p:spPr>
        <p:txBody>
          <a:bodyPr wrap="square">
            <a:spAutoFit/>
          </a:bodyPr>
          <a:lstStyle/>
          <a:p>
            <a:r>
              <a:rPr lang="en-IN" sz="1800" b="1" u="none" strike="noStrike" baseline="0" dirty="0">
                <a:solidFill>
                  <a:srgbClr val="000000"/>
                </a:solidFill>
                <a:latin typeface="Arial" panose="020B0604020202020204" pitchFamily="34" charset="0"/>
              </a:rPr>
              <a:t>Entity Authorization</a:t>
            </a:r>
          </a:p>
          <a:p>
            <a:endParaRPr lang="en-IN" b="1"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R</a:t>
            </a:r>
            <a:r>
              <a:rPr lang="en-US" sz="1800" b="0" i="0" u="none" strike="noStrike" baseline="0" dirty="0">
                <a:solidFill>
                  <a:srgbClr val="000000"/>
                </a:solidFill>
                <a:latin typeface="Arial" panose="020B0604020202020204" pitchFamily="34" charset="0"/>
              </a:rPr>
              <a:t>eading and writing entity data to a change request &gt;&gt;  an authority check is performed</a:t>
            </a:r>
          </a:p>
          <a:p>
            <a:r>
              <a:rPr lang="en-US" sz="1800" b="0" i="0" u="none" strike="noStrike" baseline="0" dirty="0">
                <a:solidFill>
                  <a:srgbClr val="000000"/>
                </a:solidFill>
                <a:latin typeface="Arial" panose="020B0604020202020204" pitchFamily="34" charset="0"/>
              </a:rPr>
              <a:t> </a:t>
            </a:r>
          </a:p>
          <a:p>
            <a:pPr marL="285750" indent="-285750">
              <a:buFont typeface="Arial" panose="020B0604020202020204" pitchFamily="34" charset="0"/>
              <a:buChar char="•"/>
            </a:pPr>
            <a:r>
              <a:rPr lang="en-US" dirty="0">
                <a:solidFill>
                  <a:srgbClr val="000000"/>
                </a:solidFill>
                <a:latin typeface="Arial" panose="020B0604020202020204" pitchFamily="34" charset="0"/>
              </a:rPr>
              <a:t>D</a:t>
            </a:r>
            <a:r>
              <a:rPr lang="en-US" sz="1800" b="0" i="0" u="none" strike="noStrike" baseline="0" dirty="0">
                <a:solidFill>
                  <a:srgbClr val="000000"/>
                </a:solidFill>
                <a:latin typeface="Arial" panose="020B0604020202020204" pitchFamily="34" charset="0"/>
              </a:rPr>
              <a:t>isplay authorization (</a:t>
            </a:r>
            <a:r>
              <a:rPr lang="en-US" sz="1800" b="0" i="0" u="none" strike="noStrike" baseline="0" dirty="0">
                <a:solidFill>
                  <a:srgbClr val="000000"/>
                </a:solidFill>
                <a:latin typeface="Consolas" panose="020B0609020204030204" pitchFamily="49" charset="0"/>
              </a:rPr>
              <a:t>AUTH_ACT </a:t>
            </a:r>
            <a:r>
              <a:rPr lang="en-US" sz="1800" b="0" i="0" u="none" strike="noStrike" baseline="0" dirty="0">
                <a:solidFill>
                  <a:srgbClr val="000000"/>
                </a:solidFill>
                <a:latin typeface="Arial" panose="020B0604020202020204" pitchFamily="34" charset="0"/>
              </a:rPr>
              <a:t>= 3) </a:t>
            </a:r>
          </a:p>
          <a:p>
            <a:pPr marL="285750" indent="-285750">
              <a:buFont typeface="Arial" panose="020B0604020202020204" pitchFamily="34" charset="0"/>
              <a:buChar char="•"/>
            </a:pPr>
            <a:r>
              <a:rPr lang="en-US" dirty="0">
                <a:solidFill>
                  <a:srgbClr val="000000"/>
                </a:solidFill>
                <a:latin typeface="Arial" panose="020B0604020202020204" pitchFamily="34" charset="0"/>
              </a:rPr>
              <a:t>A</a:t>
            </a:r>
            <a:r>
              <a:rPr lang="en-US" sz="1800" b="0" i="0" u="none" strike="noStrike" baseline="0" dirty="0">
                <a:solidFill>
                  <a:srgbClr val="000000"/>
                </a:solidFill>
                <a:latin typeface="Arial" panose="020B0604020202020204" pitchFamily="34" charset="0"/>
              </a:rPr>
              <a:t>uthorization to create the entity (</a:t>
            </a:r>
            <a:r>
              <a:rPr lang="en-US" sz="1800" b="0" i="0" u="none" strike="noStrike" baseline="0" dirty="0">
                <a:solidFill>
                  <a:srgbClr val="000000"/>
                </a:solidFill>
                <a:latin typeface="Consolas" panose="020B0609020204030204" pitchFamily="49" charset="0"/>
              </a:rPr>
              <a:t>AUTH_ACT </a:t>
            </a:r>
            <a:r>
              <a:rPr lang="en-US" sz="1800" b="0" i="0" u="none" strike="noStrike" baseline="0" dirty="0">
                <a:solidFill>
                  <a:srgbClr val="000000"/>
                </a:solidFill>
                <a:latin typeface="Arial" panose="020B0604020202020204" pitchFamily="34" charset="0"/>
              </a:rPr>
              <a:t>= 1)  - Inactive data</a:t>
            </a:r>
          </a:p>
          <a:p>
            <a:pPr marL="285750" indent="-285750">
              <a:buFont typeface="Arial" panose="020B0604020202020204" pitchFamily="34" charset="0"/>
              <a:buChar char="•"/>
            </a:pPr>
            <a:r>
              <a:rPr lang="en-US" dirty="0">
                <a:solidFill>
                  <a:srgbClr val="000000"/>
                </a:solidFill>
                <a:latin typeface="Arial" panose="020B0604020202020204" pitchFamily="34" charset="0"/>
              </a:rPr>
              <a:t>A</a:t>
            </a:r>
            <a:r>
              <a:rPr lang="en-US" sz="1800" b="0" i="0" u="none" strike="noStrike" baseline="0" dirty="0">
                <a:solidFill>
                  <a:srgbClr val="000000"/>
                </a:solidFill>
                <a:latin typeface="Arial" panose="020B0604020202020204" pitchFamily="34" charset="0"/>
              </a:rPr>
              <a:t>uthorized to change the entity (</a:t>
            </a:r>
            <a:r>
              <a:rPr lang="en-US" sz="1800" b="0" i="0" u="none" strike="noStrike" baseline="0" dirty="0">
                <a:solidFill>
                  <a:srgbClr val="000000"/>
                </a:solidFill>
                <a:latin typeface="Consolas" panose="020B0609020204030204" pitchFamily="49" charset="0"/>
              </a:rPr>
              <a:t>AUTH_ACT </a:t>
            </a:r>
            <a:r>
              <a:rPr lang="en-US" sz="1800" b="0" i="0" u="none" strike="noStrike" baseline="0" dirty="0">
                <a:solidFill>
                  <a:srgbClr val="000000"/>
                </a:solidFill>
                <a:latin typeface="Arial" panose="020B0604020202020204" pitchFamily="34" charset="0"/>
              </a:rPr>
              <a:t>= 2) – Active data</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r>
              <a:rPr lang="en-IN" b="1" dirty="0">
                <a:solidFill>
                  <a:srgbClr val="000000"/>
                </a:solidFill>
                <a:latin typeface="Arial" panose="020B0604020202020204" pitchFamily="34" charset="0"/>
              </a:rPr>
              <a:t>Change Request Authorization </a:t>
            </a:r>
          </a:p>
          <a:p>
            <a:endParaRPr lang="en-IN" b="1" dirty="0">
              <a:solidFill>
                <a:srgbClr val="000000"/>
              </a:solidFill>
              <a:latin typeface="Arial" panose="020B0604020202020204" pitchFamily="34" charset="0"/>
            </a:endParaRPr>
          </a:p>
          <a:p>
            <a:pPr marL="285750" indent="-285750">
              <a:buFont typeface="Arial" panose="020B0604020202020204" pitchFamily="34" charset="0"/>
              <a:buChar char="•"/>
            </a:pPr>
            <a:r>
              <a:rPr lang="en-IN" dirty="0">
                <a:solidFill>
                  <a:srgbClr val="000000"/>
                </a:solidFill>
                <a:latin typeface="Arial" panose="020B0604020202020204" pitchFamily="34" charset="0"/>
              </a:rPr>
              <a:t>C</a:t>
            </a:r>
            <a:r>
              <a:rPr lang="en-IN" sz="1800" b="0" i="0" u="none" strike="noStrike" baseline="0" dirty="0">
                <a:solidFill>
                  <a:srgbClr val="000000"/>
                </a:solidFill>
                <a:latin typeface="Arial" panose="020B0604020202020204" pitchFamily="34" charset="0"/>
              </a:rPr>
              <a:t>reate CR (</a:t>
            </a:r>
            <a:r>
              <a:rPr lang="en-IN" sz="1800" b="0" i="0" u="none" strike="noStrike" baseline="0" dirty="0">
                <a:solidFill>
                  <a:srgbClr val="000000"/>
                </a:solidFill>
                <a:latin typeface="Consolas" panose="020B0609020204030204" pitchFamily="49" charset="0"/>
              </a:rPr>
              <a:t>AUTH_ACT </a:t>
            </a:r>
            <a:r>
              <a:rPr lang="en-IN" sz="1800" b="0" i="0" u="none" strike="noStrike" baseline="0" dirty="0">
                <a:solidFill>
                  <a:srgbClr val="000000"/>
                </a:solidFill>
                <a:latin typeface="Arial" panose="020B0604020202020204" pitchFamily="34" charset="0"/>
              </a:rPr>
              <a:t>= 1) – during creation of CR </a:t>
            </a:r>
          </a:p>
          <a:p>
            <a:pPr marL="285750" indent="-285750">
              <a:buFont typeface="Arial" panose="020B0604020202020204" pitchFamily="34" charset="0"/>
              <a:buChar char="•"/>
            </a:pPr>
            <a:r>
              <a:rPr lang="en-US" dirty="0">
                <a:solidFill>
                  <a:srgbClr val="000000"/>
                </a:solidFill>
                <a:latin typeface="Arial" panose="020B0604020202020204" pitchFamily="34" charset="0"/>
              </a:rPr>
              <a:t>C</a:t>
            </a:r>
            <a:r>
              <a:rPr lang="en-US" sz="1800" b="0" i="0" u="none" strike="noStrike" baseline="0" dirty="0">
                <a:solidFill>
                  <a:srgbClr val="000000"/>
                </a:solidFill>
                <a:latin typeface="Arial" panose="020B0604020202020204" pitchFamily="34" charset="0"/>
              </a:rPr>
              <a:t>reate a workflow &gt;&gt; the </a:t>
            </a:r>
            <a:r>
              <a:rPr lang="en-US" sz="1800" b="0" i="0" u="none" strike="noStrike" baseline="0" dirty="0">
                <a:solidFill>
                  <a:srgbClr val="000000"/>
                </a:solidFill>
                <a:latin typeface="Consolas" panose="020B0609020204030204" pitchFamily="49" charset="0"/>
              </a:rPr>
              <a:t>CREATE authorization </a:t>
            </a: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00"/>
                </a:solidFill>
                <a:latin typeface="Consolas" panose="020B0609020204030204" pitchFamily="49" charset="0"/>
              </a:rPr>
              <a:t>AUTH_ACT </a:t>
            </a:r>
            <a:r>
              <a:rPr lang="en-US" sz="1800" b="0" i="0" u="none" strike="noStrike" baseline="0" dirty="0">
                <a:solidFill>
                  <a:srgbClr val="000000"/>
                </a:solidFill>
                <a:latin typeface="Arial" panose="020B0604020202020204" pitchFamily="34" charset="0"/>
              </a:rPr>
              <a:t>= 1) </a:t>
            </a: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Complete a workflow step &gt;&gt; the </a:t>
            </a:r>
            <a:r>
              <a:rPr lang="en-US" sz="1800" b="0" i="0" u="none" strike="noStrike" baseline="0" dirty="0">
                <a:solidFill>
                  <a:srgbClr val="000000"/>
                </a:solidFill>
                <a:latin typeface="Consolas" panose="020B0609020204030204" pitchFamily="49" charset="0"/>
              </a:rPr>
              <a:t>CHANGE authorization</a:t>
            </a: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00"/>
                </a:solidFill>
                <a:latin typeface="Consolas" panose="020B0609020204030204" pitchFamily="49" charset="0"/>
              </a:rPr>
              <a:t>AUTH_ACT </a:t>
            </a:r>
            <a:r>
              <a:rPr lang="en-US" sz="1800" b="0" i="0" u="none" strike="noStrike" baseline="0" dirty="0">
                <a:solidFill>
                  <a:srgbClr val="000000"/>
                </a:solidFill>
                <a:latin typeface="Arial" panose="020B0604020202020204" pitchFamily="34" charset="0"/>
              </a:rPr>
              <a:t>= 2) </a:t>
            </a:r>
            <a:endParaRPr lang="en-US" dirty="0">
              <a:solidFill>
                <a:srgbClr val="000000"/>
              </a:solidFill>
              <a:latin typeface="Arial" panose="020B0604020202020204" pitchFamily="34" charset="0"/>
            </a:endParaRPr>
          </a:p>
          <a:p>
            <a:endParaRPr lang="en-IN" dirty="0"/>
          </a:p>
        </p:txBody>
      </p:sp>
    </p:spTree>
    <p:extLst>
      <p:ext uri="{BB962C8B-B14F-4D97-AF65-F5344CB8AC3E}">
        <p14:creationId xmlns:p14="http://schemas.microsoft.com/office/powerpoint/2010/main" xmlns="" val="1441373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310502"/>
          </a:xfrm>
          <a:prstGeom prst="rect">
            <a:avLst/>
          </a:prstGeom>
        </p:spPr>
        <p:txBody>
          <a:bodyPr vert="horz" wrap="square" lIns="0" tIns="10319" rIns="0" bIns="0" rtlCol="0">
            <a:spAutoFit/>
          </a:bodyPr>
          <a:lstStyle/>
          <a:p>
            <a:pPr marL="10319">
              <a:spcBef>
                <a:spcPts val="81"/>
              </a:spcBef>
            </a:pPr>
            <a:r>
              <a:rPr lang="en-US" sz="1950" dirty="0">
                <a:latin typeface="Arial"/>
                <a:cs typeface="Arial"/>
              </a:rPr>
              <a:t>Integration Scenario: SAP Ariba with SAP MDG</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pic>
        <p:nvPicPr>
          <p:cNvPr id="3" name="Picture 2">
            <a:extLst>
              <a:ext uri="{FF2B5EF4-FFF2-40B4-BE49-F238E27FC236}">
                <a16:creationId xmlns:a16="http://schemas.microsoft.com/office/drawing/2014/main" xmlns="" id="{1434B576-1C5C-C03F-6702-A59674577CFE}"/>
              </a:ext>
            </a:extLst>
          </p:cNvPr>
          <p:cNvPicPr>
            <a:picLocks noChangeAspect="1"/>
          </p:cNvPicPr>
          <p:nvPr/>
        </p:nvPicPr>
        <p:blipFill rotWithShape="1">
          <a:blip r:embed="rId3"/>
          <a:srcRect l="62308" t="17234" r="10769" b="31276"/>
          <a:stretch/>
        </p:blipFill>
        <p:spPr>
          <a:xfrm>
            <a:off x="685800" y="1343025"/>
            <a:ext cx="8001000" cy="5029200"/>
          </a:xfrm>
          <a:prstGeom prst="rect">
            <a:avLst/>
          </a:prstGeom>
        </p:spPr>
      </p:pic>
    </p:spTree>
    <p:extLst>
      <p:ext uri="{BB962C8B-B14F-4D97-AF65-F5344CB8AC3E}">
        <p14:creationId xmlns:p14="http://schemas.microsoft.com/office/powerpoint/2010/main" xmlns="" val="700084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 xmlns:a16="http://schemas.microsoft.com/office/drawing/2014/main" id="{F07FC580-E2AB-4C55-8C95-D5E077A1D127}"/>
              </a:ext>
            </a:extLst>
          </p:cNvPr>
          <p:cNvSpPr txBox="1">
            <a:spLocks/>
          </p:cNvSpPr>
          <p:nvPr/>
        </p:nvSpPr>
        <p:spPr>
          <a:xfrm>
            <a:off x="212683" y="796208"/>
            <a:ext cx="9174757" cy="5777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575" b="1" dirty="0"/>
          </a:p>
        </p:txBody>
      </p:sp>
      <p:pic>
        <p:nvPicPr>
          <p:cNvPr id="4" name="Picture 3">
            <a:extLst>
              <a:ext uri="{FF2B5EF4-FFF2-40B4-BE49-F238E27FC236}">
                <a16:creationId xmlns="" xmlns:a16="http://schemas.microsoft.com/office/drawing/2014/main" id="{B632F133-AC7B-4BFC-9A60-F9C1BF83B8C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246801" y="700790"/>
            <a:ext cx="582318" cy="575158"/>
          </a:xfrm>
          <a:prstGeom prst="rect">
            <a:avLst/>
          </a:prstGeom>
        </p:spPr>
      </p:pic>
      <p:pic>
        <p:nvPicPr>
          <p:cNvPr id="5" name="Picture 4">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0" y="642938"/>
            <a:ext cx="9906000" cy="5572125"/>
          </a:xfrm>
          <a:prstGeom prst="rect">
            <a:avLst/>
          </a:prstGeom>
        </p:spPr>
      </p:pic>
      <p:sp>
        <p:nvSpPr>
          <p:cNvPr id="6" name="Rounded Rectangle 5">
            <a:extLst>
              <a:ext uri="{FF2B5EF4-FFF2-40B4-BE49-F238E27FC236}">
                <a16:creationId xmlns="" xmlns:a16="http://schemas.microsoft.com/office/drawing/2014/main" id="{2FF912B5-CB91-984A-A326-06D0A1B895C3}"/>
              </a:ext>
            </a:extLst>
          </p:cNvPr>
          <p:cNvSpPr/>
          <p:nvPr/>
        </p:nvSpPr>
        <p:spPr>
          <a:xfrm>
            <a:off x="-1962" y="640978"/>
            <a:ext cx="9906001" cy="5572125"/>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dirty="0">
              <a:solidFill>
                <a:srgbClr val="0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FD415253-65BB-C843-B5D8-DB41A0DCD078}"/>
              </a:ext>
            </a:extLst>
          </p:cNvPr>
          <p:cNvSpPr/>
          <p:nvPr/>
        </p:nvSpPr>
        <p:spPr>
          <a:xfrm>
            <a:off x="2686895" y="3089448"/>
            <a:ext cx="4528292" cy="692497"/>
          </a:xfrm>
          <a:prstGeom prst="rect">
            <a:avLst/>
          </a:prstGeom>
        </p:spPr>
        <p:txBody>
          <a:bodyPr wrap="none">
            <a:spAutoFit/>
          </a:bodyPr>
          <a:lstStyle/>
          <a:p>
            <a:pPr algn="ctr" defTabSz="742950">
              <a:defRPr/>
            </a:pPr>
            <a:r>
              <a:rPr lang="en-IN" sz="3900" b="1" spc="81" dirty="0">
                <a:solidFill>
                  <a:srgbClr val="FFFFFF"/>
                </a:solidFill>
                <a:latin typeface="Arial" panose="020B0604020202020204" pitchFamily="34" charset="0"/>
                <a:cs typeface="Arial" panose="020B0604020202020204" pitchFamily="34" charset="0"/>
              </a:rPr>
              <a:t>End of </a:t>
            </a:r>
            <a:r>
              <a:rPr lang="en-IN" sz="3900" b="1" spc="81" dirty="0" smtClean="0">
                <a:solidFill>
                  <a:srgbClr val="FFFFFF"/>
                </a:solidFill>
                <a:latin typeface="Arial" panose="020B0604020202020204" pitchFamily="34" charset="0"/>
                <a:cs typeface="Arial" panose="020B0604020202020204" pitchFamily="34" charset="0"/>
              </a:rPr>
              <a:t>Session21</a:t>
            </a:r>
            <a:endParaRPr lang="en-IN" sz="3900" b="1" spc="81"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Free Vector | Flat people with question marks background">
            <a:extLst>
              <a:ext uri="{FF2B5EF4-FFF2-40B4-BE49-F238E27FC236}">
                <a16:creationId xmlns=""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t="1" b="22246"/>
          <a:stretch/>
        </p:blipFill>
        <p:spPr bwMode="auto">
          <a:xfrm>
            <a:off x="1501840" y="1170203"/>
            <a:ext cx="6174599" cy="480096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94C3DB2-D47E-4B94-804B-87AF1FDEF86E}"/>
              </a:ext>
            </a:extLst>
          </p:cNvPr>
          <p:cNvSpPr txBox="1"/>
          <p:nvPr/>
        </p:nvSpPr>
        <p:spPr>
          <a:xfrm>
            <a:off x="3684732" y="1498456"/>
            <a:ext cx="4540250" cy="642484"/>
          </a:xfrm>
          <a:prstGeom prst="rect">
            <a:avLst/>
          </a:prstGeom>
          <a:noFill/>
        </p:spPr>
        <p:txBody>
          <a:bodyPr wrap="square" rtlCol="0">
            <a:spAutoFit/>
          </a:bodyPr>
          <a:lstStyle/>
          <a:p>
            <a:r>
              <a:rPr lang="en-US" sz="3575" b="1" dirty="0"/>
              <a:t>Questions</a:t>
            </a:r>
          </a:p>
        </p:txBody>
      </p:sp>
      <p:pic>
        <p:nvPicPr>
          <p:cNvPr id="5" name="Picture 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246801" y="690023"/>
            <a:ext cx="582318" cy="5751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ki Jumping Arena - Free Presentation Templates">
            <a:extLst>
              <a:ext uri="{FF2B5EF4-FFF2-40B4-BE49-F238E27FC236}">
                <a16:creationId xmlns="" xmlns:a16="http://schemas.microsoft.com/office/drawing/2014/main" id="{B0D7E6A1-F72A-4F69-B4FB-A4ED7A0C6CED}"/>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r="2246" b="2246"/>
          <a:stretch/>
        </p:blipFill>
        <p:spPr bwMode="auto">
          <a:xfrm>
            <a:off x="0" y="642938"/>
            <a:ext cx="9906000" cy="557212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1552552" y="3536672"/>
            <a:ext cx="5386387" cy="542456"/>
          </a:xfrm>
          <a:prstGeom prst="rect">
            <a:avLst/>
          </a:prstGeom>
          <a:noFill/>
        </p:spPr>
        <p:txBody>
          <a:bodyPr wrap="square" rtlCol="0">
            <a:spAutoFit/>
          </a:bodyPr>
          <a:lstStyle/>
          <a:p>
            <a:pPr defTabSz="742950">
              <a:defRPr/>
            </a:pPr>
            <a:r>
              <a:rPr lang="en-US" sz="2925" spc="-122" dirty="0">
                <a:solidFill>
                  <a:prstClr val="white"/>
                </a:solidFill>
                <a:latin typeface="Calibri" panose="020F0502020204030204"/>
              </a:rPr>
              <a:t>Neeraj </a:t>
            </a:r>
            <a:r>
              <a:rPr lang="en-US" sz="2925" spc="-122" dirty="0" err="1">
                <a:solidFill>
                  <a:prstClr val="white"/>
                </a:solidFill>
                <a:latin typeface="Calibri" panose="020F0502020204030204"/>
              </a:rPr>
              <a:t>gupta</a:t>
            </a:r>
            <a:endParaRPr lang="en-US" sz="2925" spc="-122" dirty="0">
              <a:solidFill>
                <a:prstClr val="white"/>
              </a:solidFill>
              <a:latin typeface="Calibri" panose="020F0502020204030204"/>
            </a:endParaRPr>
          </a:p>
        </p:txBody>
      </p:sp>
      <p:pic>
        <p:nvPicPr>
          <p:cNvPr id="5" name="Picture 4">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66796" y="642938"/>
            <a:ext cx="1606730" cy="15869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 xmlns:a16="http://schemas.microsoft.com/office/drawing/2014/main" id="{EAF14BF4-9A45-8B4E-AA65-A815CC72E5A3}"/>
              </a:ext>
            </a:extLst>
          </p:cNvPr>
          <p:cNvSpPr/>
          <p:nvPr/>
        </p:nvSpPr>
        <p:spPr>
          <a:xfrm flipH="1">
            <a:off x="2462101" y="2543508"/>
            <a:ext cx="7443896" cy="3671555"/>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2" cstate="email">
            <a:extLst>
              <a:ext uri="{28A0092B-C50C-407E-A947-70E740481C1C}">
                <a14:useLocalDpi xmlns="" xmlns:a14="http://schemas.microsoft.com/office/drawing/2010/main"/>
              </a:ext>
            </a:extLst>
          </a:blip>
          <a:srcRect/>
          <a:stretch/>
        </p:blipFill>
        <p:spPr>
          <a:xfrm>
            <a:off x="1290" y="642937"/>
            <a:ext cx="9903421" cy="3963324"/>
          </a:xfrm>
          <a:prstGeom prst="rect">
            <a:avLst/>
          </a:prstGeom>
        </p:spPr>
      </p:pic>
      <p:sp>
        <p:nvSpPr>
          <p:cNvPr id="5" name="Rectangle 4">
            <a:extLst>
              <a:ext uri="{FF2B5EF4-FFF2-40B4-BE49-F238E27FC236}">
                <a16:creationId xmlns="" xmlns:a16="http://schemas.microsoft.com/office/drawing/2014/main" id="{7D8E97E7-E23C-4E4A-A0AF-1C43E32D5148}"/>
              </a:ext>
            </a:extLst>
          </p:cNvPr>
          <p:cNvSpPr/>
          <p:nvPr/>
        </p:nvSpPr>
        <p:spPr>
          <a:xfrm>
            <a:off x="2580" y="634577"/>
            <a:ext cx="9902131" cy="397168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801">
              <a:defRPr/>
            </a:pPr>
            <a:endParaRPr lang="en-US" sz="1463">
              <a:solidFill>
                <a:srgbClr val="FFFFFF"/>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F6FFC3F4-1A5C-6446-9CE3-98CE002CFF5F}"/>
              </a:ext>
            </a:extLst>
          </p:cNvPr>
          <p:cNvSpPr/>
          <p:nvPr/>
        </p:nvSpPr>
        <p:spPr>
          <a:xfrm>
            <a:off x="284911" y="5511987"/>
            <a:ext cx="2954351" cy="542584"/>
          </a:xfrm>
          <a:prstGeom prst="rect">
            <a:avLst/>
          </a:prstGeom>
        </p:spPr>
        <p:txBody>
          <a:bodyPr wrap="square">
            <a:spAutoFit/>
          </a:bodyPr>
          <a:lstStyle/>
          <a:p>
            <a:pPr defTabSz="742801">
              <a:defRPr/>
            </a:pPr>
            <a:r>
              <a:rPr lang="en-US" sz="1463" b="1" dirty="0">
                <a:solidFill>
                  <a:srgbClr val="44546A"/>
                </a:solidFill>
                <a:latin typeface="Arial" panose="020B0604020202020204" pitchFamily="34" charset="0"/>
                <a:cs typeface="Arial" panose="020B0604020202020204" pitchFamily="34" charset="0"/>
              </a:rPr>
              <a:t>Contact us today!</a:t>
            </a:r>
          </a:p>
          <a:p>
            <a:pPr defTabSz="742801">
              <a:defRPr/>
            </a:pPr>
            <a:r>
              <a:rPr lang="en-US" sz="1463" dirty="0">
                <a:solidFill>
                  <a:srgbClr val="44546A"/>
                </a:solidFill>
                <a:latin typeface="Arial" panose="020B0604020202020204"/>
              </a:rPr>
              <a:t>https://anubhavtrainings.com/</a:t>
            </a:r>
          </a:p>
        </p:txBody>
      </p:sp>
      <p:sp>
        <p:nvSpPr>
          <p:cNvPr id="7" name="Rectangle 6">
            <a:extLst>
              <a:ext uri="{FF2B5EF4-FFF2-40B4-BE49-F238E27FC236}">
                <a16:creationId xmlns="" xmlns:a16="http://schemas.microsoft.com/office/drawing/2014/main" id="{7A91E6F4-0EB3-3446-B962-79A0A253F3F7}"/>
              </a:ext>
            </a:extLst>
          </p:cNvPr>
          <p:cNvSpPr/>
          <p:nvPr/>
        </p:nvSpPr>
        <p:spPr>
          <a:xfrm>
            <a:off x="6646534" y="3020231"/>
            <a:ext cx="2624605" cy="242374"/>
          </a:xfrm>
          <a:prstGeom prst="rect">
            <a:avLst/>
          </a:prstGeom>
        </p:spPr>
        <p:txBody>
          <a:bodyPr wrap="square">
            <a:spAutoFit/>
          </a:bodyPr>
          <a:lstStyle/>
          <a:p>
            <a:pPr algn="ctr" defTabSz="742950">
              <a:defRPr/>
            </a:pPr>
            <a:r>
              <a:rPr lang="en-IN" sz="975" spc="4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975" spc="41" dirty="0">
              <a:solidFill>
                <a:srgbClr val="FFFFFF">
                  <a:lumMod val="95000"/>
                </a:srgb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89EED0AA-D6A0-854A-9888-8400B6D1FE48}"/>
              </a:ext>
            </a:extLst>
          </p:cNvPr>
          <p:cNvSpPr/>
          <p:nvPr/>
        </p:nvSpPr>
        <p:spPr>
          <a:xfrm>
            <a:off x="992871"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 </a:t>
            </a:r>
          </a:p>
          <a:p>
            <a:pPr algn="ctr" defTabSz="742950">
              <a:defRPr/>
            </a:pPr>
            <a:r>
              <a:rPr lang="en-US" sz="975" dirty="0">
                <a:solidFill>
                  <a:srgbClr val="FFFFFF"/>
                </a:solidFill>
                <a:latin typeface="Arial" panose="020B0604020202020204"/>
              </a:rPr>
              <a:t>Corporate Clients</a:t>
            </a:r>
          </a:p>
        </p:txBody>
      </p:sp>
      <p:sp>
        <p:nvSpPr>
          <p:cNvPr id="9" name="Rectangle 8">
            <a:extLst>
              <a:ext uri="{FF2B5EF4-FFF2-40B4-BE49-F238E27FC236}">
                <a16:creationId xmlns="" xmlns:a16="http://schemas.microsoft.com/office/drawing/2014/main" id="{DFBD6F02-53D0-BF4D-BF2A-4BD3E0AC1D30}"/>
              </a:ext>
            </a:extLst>
          </p:cNvPr>
          <p:cNvSpPr/>
          <p:nvPr/>
        </p:nvSpPr>
        <p:spPr>
          <a:xfrm>
            <a:off x="2296027"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30,000+</a:t>
            </a:r>
          </a:p>
          <a:p>
            <a:pPr algn="ctr" defTabSz="742950">
              <a:defRPr/>
            </a:pPr>
            <a:r>
              <a:rPr lang="en-US" sz="975" dirty="0">
                <a:solidFill>
                  <a:srgbClr val="FFFFFF"/>
                </a:solidFill>
                <a:latin typeface="Arial" panose="020B0604020202020204"/>
              </a:rPr>
              <a:t>Learners Trained</a:t>
            </a:r>
          </a:p>
        </p:txBody>
      </p:sp>
      <p:sp>
        <p:nvSpPr>
          <p:cNvPr id="10" name="Rectangle 9">
            <a:extLst>
              <a:ext uri="{FF2B5EF4-FFF2-40B4-BE49-F238E27FC236}">
                <a16:creationId xmlns="" xmlns:a16="http://schemas.microsoft.com/office/drawing/2014/main" id="{B3EFFD71-D9A6-F843-8D97-4553654A0BAE}"/>
              </a:ext>
            </a:extLst>
          </p:cNvPr>
          <p:cNvSpPr/>
          <p:nvPr/>
        </p:nvSpPr>
        <p:spPr>
          <a:xfrm>
            <a:off x="3653488" y="3170961"/>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25000+ </a:t>
            </a:r>
          </a:p>
          <a:p>
            <a:pPr algn="ctr" defTabSz="742950">
              <a:defRPr/>
            </a:pPr>
            <a:r>
              <a:rPr lang="en-US" sz="975" dirty="0">
                <a:solidFill>
                  <a:srgbClr val="FFFFFF"/>
                </a:solidFill>
                <a:latin typeface="Arial" panose="020B0604020202020204"/>
              </a:rPr>
              <a:t>Learners Placed</a:t>
            </a:r>
          </a:p>
        </p:txBody>
      </p:sp>
      <p:pic>
        <p:nvPicPr>
          <p:cNvPr id="11" name="Picture 10">
            <a:extLst>
              <a:ext uri="{FF2B5EF4-FFF2-40B4-BE49-F238E27FC236}">
                <a16:creationId xmlns="" xmlns:a16="http://schemas.microsoft.com/office/drawing/2014/main" id="{6BBB1580-5754-8F41-9AD0-21D8AE6FD293}"/>
              </a:ext>
            </a:extLst>
          </p:cNvPr>
          <p:cNvPicPr>
            <a:picLocks noChangeAspect="1"/>
          </p:cNvPicPr>
          <p:nvPr/>
        </p:nvPicPr>
        <p:blipFill>
          <a:blip r:embed="rId3" cstate="email">
            <a:lum bright="70000" contrast="-70000"/>
            <a:extLst>
              <a:ext uri="{28A0092B-C50C-407E-A947-70E740481C1C}">
                <a14:useLocalDpi xmlns="" xmlns:a14="http://schemas.microsoft.com/office/drawing/2010/main"/>
              </a:ext>
            </a:extLst>
          </a:blip>
          <a:stretch>
            <a:fillRect/>
          </a:stretch>
        </p:blipFill>
        <p:spPr>
          <a:xfrm>
            <a:off x="1449168" y="2495065"/>
            <a:ext cx="520184" cy="520184"/>
          </a:xfrm>
          <a:prstGeom prst="rect">
            <a:avLst/>
          </a:prstGeom>
        </p:spPr>
      </p:pic>
      <p:pic>
        <p:nvPicPr>
          <p:cNvPr id="12" name="Picture 11">
            <a:extLst>
              <a:ext uri="{FF2B5EF4-FFF2-40B4-BE49-F238E27FC236}">
                <a16:creationId xmlns="" xmlns:a16="http://schemas.microsoft.com/office/drawing/2014/main" id="{465C330F-D3B3-C54E-A760-411AF08F9062}"/>
              </a:ext>
            </a:extLst>
          </p:cNvPr>
          <p:cNvPicPr>
            <a:picLocks noChangeAspect="1"/>
          </p:cNvPicPr>
          <p:nvPr/>
        </p:nvPicPr>
        <p:blipFill>
          <a:blip r:embed="rId4" cstate="email">
            <a:lum bright="70000" contrast="-70000"/>
            <a:extLst>
              <a:ext uri="{28A0092B-C50C-407E-A947-70E740481C1C}">
                <a14:useLocalDpi xmlns="" xmlns:a14="http://schemas.microsoft.com/office/drawing/2010/main"/>
              </a:ext>
            </a:extLst>
          </a:blip>
          <a:stretch>
            <a:fillRect/>
          </a:stretch>
        </p:blipFill>
        <p:spPr>
          <a:xfrm>
            <a:off x="2767714" y="2489314"/>
            <a:ext cx="546084" cy="546084"/>
          </a:xfrm>
          <a:prstGeom prst="rect">
            <a:avLst/>
          </a:prstGeom>
        </p:spPr>
      </p:pic>
      <p:sp>
        <p:nvSpPr>
          <p:cNvPr id="13" name="Rectangle 12"/>
          <p:cNvSpPr/>
          <p:nvPr/>
        </p:nvSpPr>
        <p:spPr>
          <a:xfrm>
            <a:off x="514057" y="1204797"/>
            <a:ext cx="5340295" cy="842538"/>
          </a:xfrm>
          <a:prstGeom prst="rect">
            <a:avLst/>
          </a:prstGeom>
        </p:spPr>
        <p:txBody>
          <a:bodyPr wrap="square">
            <a:spAutoFit/>
          </a:bodyPr>
          <a:lstStyle/>
          <a:p>
            <a:pPr algn="ctr" defTabSz="742950">
              <a:defRPr/>
            </a:pPr>
            <a:r>
              <a:rPr lang="en-US" sz="1625" b="1" dirty="0">
                <a:solidFill>
                  <a:srgbClr val="FFFFFF"/>
                </a:solidFill>
                <a:latin typeface="Arial" panose="020B0604020202020204" pitchFamily="34" charset="0"/>
                <a:cs typeface="Arial" panose="020B0604020202020204" pitchFamily="34" charset="0"/>
              </a:rPr>
              <a:t>We’re committed to empower you to be</a:t>
            </a:r>
          </a:p>
          <a:p>
            <a:pPr algn="ctr" defTabSz="742950">
              <a:defRPr/>
            </a:pPr>
            <a:r>
              <a:rPr lang="en-US" sz="1625" b="1" dirty="0">
                <a:solidFill>
                  <a:srgbClr val="FFFFFF"/>
                </a:solidFill>
                <a:latin typeface="Arial" panose="020B0604020202020204" pitchFamily="34" charset="0"/>
                <a:cs typeface="Arial" panose="020B0604020202020204" pitchFamily="34" charset="0"/>
              </a:rPr>
              <a:t>Most Desirable Resource</a:t>
            </a:r>
          </a:p>
          <a:p>
            <a:pPr algn="ctr" defTabSz="742950">
              <a:defRPr/>
            </a:pPr>
            <a:r>
              <a:rPr lang="en-US" sz="1625" b="1" dirty="0">
                <a:solidFill>
                  <a:srgbClr val="FFFFFF"/>
                </a:solidFill>
                <a:latin typeface="Arial" panose="020B0604020202020204" pitchFamily="34" charset="0"/>
                <a:cs typeface="Arial" panose="020B0604020202020204" pitchFamily="34" charset="0"/>
              </a:rPr>
              <a:t>through powerful training solutions.</a:t>
            </a:r>
          </a:p>
        </p:txBody>
      </p:sp>
      <p:sp>
        <p:nvSpPr>
          <p:cNvPr id="14" name="Rectangle 13">
            <a:extLst>
              <a:ext uri="{FF2B5EF4-FFF2-40B4-BE49-F238E27FC236}">
                <a16:creationId xmlns="" xmlns:a16="http://schemas.microsoft.com/office/drawing/2014/main" id="{29B88429-5E3E-E649-B2EC-6D73DF20380B}"/>
              </a:ext>
            </a:extLst>
          </p:cNvPr>
          <p:cNvSpPr/>
          <p:nvPr/>
        </p:nvSpPr>
        <p:spPr>
          <a:xfrm>
            <a:off x="284912" y="4704550"/>
            <a:ext cx="3170028" cy="742511"/>
          </a:xfrm>
          <a:prstGeom prst="rect">
            <a:avLst/>
          </a:prstGeom>
        </p:spPr>
        <p:txBody>
          <a:bodyPr wrap="square">
            <a:spAutoFit/>
          </a:bodyPr>
          <a:lstStyle/>
          <a:p>
            <a:pPr defTabSz="742950">
              <a:defRPr/>
            </a:pPr>
            <a:r>
              <a:rPr lang="en-US" sz="1625" b="1" spc="81" dirty="0">
                <a:solidFill>
                  <a:srgbClr val="F97700"/>
                </a:solidFill>
                <a:latin typeface="Arial" panose="020B0604020202020204"/>
              </a:rPr>
              <a:t>FREE WEBINARS </a:t>
            </a:r>
          </a:p>
          <a:p>
            <a:pPr defTabSz="742950">
              <a:defRPr/>
            </a:pPr>
            <a:r>
              <a:rPr lang="en-US" sz="1300" i="1" dirty="0">
                <a:solidFill>
                  <a:srgbClr val="F97700"/>
                </a:solidFill>
                <a:latin typeface="Arial" panose="020B0604020202020204"/>
              </a:rPr>
              <a:t>Sign up for free webinars with industry experts every fortnight!</a:t>
            </a:r>
          </a:p>
        </p:txBody>
      </p:sp>
      <p:pic>
        <p:nvPicPr>
          <p:cNvPr id="15" name="Picture 14">
            <a:extLst>
              <a:ext uri="{FF2B5EF4-FFF2-40B4-BE49-F238E27FC236}">
                <a16:creationId xmlns="" xmlns:a16="http://schemas.microsoft.com/office/drawing/2014/main" id="{A2992D5F-5E6B-654B-9458-11A35BA426B5}"/>
              </a:ext>
            </a:extLst>
          </p:cNvPr>
          <p:cNvPicPr>
            <a:picLocks noChangeAspect="1"/>
          </p:cNvPicPr>
          <p:nvPr/>
        </p:nvPicPr>
        <p:blipFill>
          <a:blip r:embed="rId5" cstate="email">
            <a:lum bright="70000" contrast="-70000"/>
            <a:extLst>
              <a:ext uri="{28A0092B-C50C-407E-A947-70E740481C1C}">
                <a14:useLocalDpi xmlns="" xmlns:a14="http://schemas.microsoft.com/office/drawing/2010/main"/>
              </a:ext>
            </a:extLst>
          </a:blip>
          <a:stretch>
            <a:fillRect/>
          </a:stretch>
        </p:blipFill>
        <p:spPr>
          <a:xfrm>
            <a:off x="4024102" y="2425864"/>
            <a:ext cx="692321" cy="692321"/>
          </a:xfrm>
          <a:prstGeom prst="rect">
            <a:avLst/>
          </a:prstGeom>
        </p:spPr>
      </p:pic>
      <p:grpSp>
        <p:nvGrpSpPr>
          <p:cNvPr id="16" name="Group 13">
            <a:extLst>
              <a:ext uri="{FF2B5EF4-FFF2-40B4-BE49-F238E27FC236}">
                <a16:creationId xmlns="" xmlns:a16="http://schemas.microsoft.com/office/drawing/2014/main" id="{C4CE162D-F9BF-9140-A233-D39001B36CFD}"/>
              </a:ext>
            </a:extLst>
          </p:cNvPr>
          <p:cNvGrpSpPr/>
          <p:nvPr/>
        </p:nvGrpSpPr>
        <p:grpSpPr>
          <a:xfrm>
            <a:off x="5296928" y="3380336"/>
            <a:ext cx="4560275" cy="2747665"/>
            <a:chOff x="4482563" y="4980191"/>
            <a:chExt cx="3128574" cy="1841396"/>
          </a:xfrm>
        </p:grpSpPr>
        <p:pic>
          <p:nvPicPr>
            <p:cNvPr id="17" name="Picture 16">
              <a:extLst>
                <a:ext uri="{FF2B5EF4-FFF2-40B4-BE49-F238E27FC236}">
                  <a16:creationId xmlns="" xmlns:a16="http://schemas.microsoft.com/office/drawing/2014/main" id="{62C3C8DA-341B-5A4B-82D2-EE674B9C2DAF}"/>
                </a:ext>
              </a:extLst>
            </p:cNvPr>
            <p:cNvPicPr>
              <a:picLocks noChangeAspect="1"/>
            </p:cNvPicPr>
            <p:nvPr/>
          </p:nvPicPr>
          <p:blipFill>
            <a:blip r:embed="rId6"/>
            <a:stretch>
              <a:fillRect/>
            </a:stretch>
          </p:blipFill>
          <p:spPr>
            <a:xfrm>
              <a:off x="4482563" y="4980191"/>
              <a:ext cx="3128574" cy="1841396"/>
            </a:xfrm>
            <a:prstGeom prst="rect">
              <a:avLst/>
            </a:prstGeom>
          </p:spPr>
        </p:pic>
        <p:pic>
          <p:nvPicPr>
            <p:cNvPr id="18" name="Picture 17">
              <a:extLst>
                <a:ext uri="{FF2B5EF4-FFF2-40B4-BE49-F238E27FC236}">
                  <a16:creationId xmlns="" xmlns:a16="http://schemas.microsoft.com/office/drawing/2014/main" id="{3F68CD41-8EF3-B443-924E-319DE8B16892}"/>
                </a:ext>
              </a:extLst>
            </p:cNvPr>
            <p:cNvPicPr>
              <a:picLocks noChangeAspect="1"/>
            </p:cNvPicPr>
            <p:nvPr/>
          </p:nvPicPr>
          <p:blipFill rotWithShape="1">
            <a:blip r:embed="rId7" cstate="email">
              <a:extLst>
                <a:ext uri="{28A0092B-C50C-407E-A947-70E740481C1C}">
                  <a14:useLocalDpi xmlns="" xmlns:a14="http://schemas.microsoft.com/office/drawing/2010/main"/>
                </a:ext>
              </a:extLst>
            </a:blip>
            <a:srcRect/>
            <a:stretch/>
          </p:blipFill>
          <p:spPr>
            <a:xfrm>
              <a:off x="4906220" y="5127342"/>
              <a:ext cx="2275190" cy="1498325"/>
            </a:xfrm>
            <a:prstGeom prst="rect">
              <a:avLst/>
            </a:prstGeom>
          </p:spPr>
        </p:pic>
      </p:grpSp>
      <p:sp>
        <p:nvSpPr>
          <p:cNvPr id="19" name="Rectangle 18">
            <a:extLst>
              <a:ext uri="{FF2B5EF4-FFF2-40B4-BE49-F238E27FC236}">
                <a16:creationId xmlns="" xmlns:a16="http://schemas.microsoft.com/office/drawing/2014/main" id="{34C82462-A6A9-9F40-B874-C2786492A285}"/>
              </a:ext>
            </a:extLst>
          </p:cNvPr>
          <p:cNvSpPr/>
          <p:nvPr/>
        </p:nvSpPr>
        <p:spPr>
          <a:xfrm>
            <a:off x="3651163" y="5172879"/>
            <a:ext cx="1784906" cy="4448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0" name="Rectangle 19">
            <a:hlinkClick r:id="rId8"/>
            <a:extLst>
              <a:ext uri="{FF2B5EF4-FFF2-40B4-BE49-F238E27FC236}">
                <a16:creationId xmlns="" xmlns:a16="http://schemas.microsoft.com/office/drawing/2014/main" id="{B7D41E04-1B35-BD4F-8B37-C6CC88C6B995}"/>
              </a:ext>
            </a:extLst>
          </p:cNvPr>
          <p:cNvSpPr/>
          <p:nvPr/>
        </p:nvSpPr>
        <p:spPr>
          <a:xfrm>
            <a:off x="3575715" y="5104269"/>
            <a:ext cx="1784906" cy="4448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1" name="Rectangle 20">
            <a:extLst>
              <a:ext uri="{FF2B5EF4-FFF2-40B4-BE49-F238E27FC236}">
                <a16:creationId xmlns="" xmlns:a16="http://schemas.microsoft.com/office/drawing/2014/main" id="{6AA9D7C5-0368-6645-B73F-D51BF9C01567}"/>
              </a:ext>
            </a:extLst>
          </p:cNvPr>
          <p:cNvSpPr/>
          <p:nvPr/>
        </p:nvSpPr>
        <p:spPr>
          <a:xfrm>
            <a:off x="3903430" y="5185513"/>
            <a:ext cx="1228221" cy="317459"/>
          </a:xfrm>
          <a:prstGeom prst="rect">
            <a:avLst/>
          </a:prstGeom>
        </p:spPr>
        <p:txBody>
          <a:bodyPr wrap="none">
            <a:spAutoFit/>
          </a:bodyPr>
          <a:lstStyle/>
          <a:p>
            <a:pPr defTabSz="742950">
              <a:defRPr/>
            </a:pPr>
            <a:r>
              <a:rPr lang="en-US" sz="1463" b="1" dirty="0">
                <a:solidFill>
                  <a:srgbClr val="44546A"/>
                </a:solidFill>
                <a:latin typeface="Arial" panose="020B0604020202020204"/>
              </a:rPr>
              <a:t>Enroll Now!</a:t>
            </a:r>
            <a:endParaRPr lang="en-US" sz="1463" b="1" dirty="0">
              <a:solidFill>
                <a:srgbClr val="000000"/>
              </a:solidFill>
              <a:latin typeface="Arial" panose="020B0604020202020204"/>
            </a:endParaRPr>
          </a:p>
        </p:txBody>
      </p:sp>
      <p:pic>
        <p:nvPicPr>
          <p:cNvPr id="22" name="Picture 21">
            <a:extLst>
              <a:ext uri="{FF2B5EF4-FFF2-40B4-BE49-F238E27FC236}">
                <a16:creationId xmlns="" xmlns:a16="http://schemas.microsoft.com/office/drawing/2014/main" id="{50EE5CC4-6884-48A9-8EE9-C0C15B8FD140}"/>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7029682" y="1050162"/>
            <a:ext cx="1589803" cy="15702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310502"/>
          </a:xfrm>
          <a:prstGeom prst="rect">
            <a:avLst/>
          </a:prstGeom>
        </p:spPr>
        <p:txBody>
          <a:bodyPr vert="horz" wrap="square" lIns="0" tIns="10319" rIns="0" bIns="0" rtlCol="0">
            <a:spAutoFit/>
          </a:bodyPr>
          <a:lstStyle/>
          <a:p>
            <a:pPr marL="10319">
              <a:spcBef>
                <a:spcPts val="81"/>
              </a:spcBef>
            </a:pPr>
            <a:r>
              <a:rPr lang="en-US" sz="1950" dirty="0">
                <a:latin typeface="Arial"/>
                <a:cs typeface="Arial"/>
              </a:rPr>
              <a:t>Integration Scenario: MDG APIs and Purpose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pic>
        <p:nvPicPr>
          <p:cNvPr id="4" name="Picture 3">
            <a:extLst>
              <a:ext uri="{FF2B5EF4-FFF2-40B4-BE49-F238E27FC236}">
                <a16:creationId xmlns:a16="http://schemas.microsoft.com/office/drawing/2014/main" xmlns="" id="{310208D3-8C1B-64EF-65CF-919BDD7F7CD2}"/>
              </a:ext>
            </a:extLst>
          </p:cNvPr>
          <p:cNvPicPr>
            <a:picLocks noChangeAspect="1"/>
          </p:cNvPicPr>
          <p:nvPr/>
        </p:nvPicPr>
        <p:blipFill rotWithShape="1">
          <a:blip r:embed="rId3"/>
          <a:srcRect l="21538" t="32223" r="22308" b="50000"/>
          <a:stretch/>
        </p:blipFill>
        <p:spPr>
          <a:xfrm>
            <a:off x="220944" y="1225167"/>
            <a:ext cx="9413631" cy="1676400"/>
          </a:xfrm>
          <a:prstGeom prst="rect">
            <a:avLst/>
          </a:prstGeom>
        </p:spPr>
      </p:pic>
      <p:pic>
        <p:nvPicPr>
          <p:cNvPr id="6" name="Picture 5">
            <a:extLst>
              <a:ext uri="{FF2B5EF4-FFF2-40B4-BE49-F238E27FC236}">
                <a16:creationId xmlns:a16="http://schemas.microsoft.com/office/drawing/2014/main" xmlns="" id="{813335CA-0EE4-BE27-E91E-03DB9768B2E3}"/>
              </a:ext>
            </a:extLst>
          </p:cNvPr>
          <p:cNvPicPr>
            <a:picLocks noChangeAspect="1"/>
          </p:cNvPicPr>
          <p:nvPr/>
        </p:nvPicPr>
        <p:blipFill rotWithShape="1">
          <a:blip r:embed="rId4"/>
          <a:srcRect l="20769" t="28120" r="22307" b="54103"/>
          <a:stretch/>
        </p:blipFill>
        <p:spPr>
          <a:xfrm>
            <a:off x="145343" y="3216098"/>
            <a:ext cx="9413630" cy="1653746"/>
          </a:xfrm>
          <a:prstGeom prst="rect">
            <a:avLst/>
          </a:prstGeom>
        </p:spPr>
      </p:pic>
      <p:sp>
        <p:nvSpPr>
          <p:cNvPr id="9" name="TextBox 8">
            <a:extLst>
              <a:ext uri="{FF2B5EF4-FFF2-40B4-BE49-F238E27FC236}">
                <a16:creationId xmlns:a16="http://schemas.microsoft.com/office/drawing/2014/main" xmlns="" id="{EDCFEC0D-CA30-DAA2-5FB8-F5FD0BE13B62}"/>
              </a:ext>
            </a:extLst>
          </p:cNvPr>
          <p:cNvSpPr txBox="1"/>
          <p:nvPr/>
        </p:nvSpPr>
        <p:spPr>
          <a:xfrm>
            <a:off x="270474" y="5119205"/>
            <a:ext cx="917832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0000"/>
                </a:solidFill>
                <a:latin typeface="Arial" panose="020B0604020202020204" pitchFamily="34" charset="0"/>
              </a:rPr>
              <a:t>D</a:t>
            </a:r>
            <a:r>
              <a:rPr lang="en-US" sz="1800" b="0" i="0" u="none" strike="noStrike" baseline="0" dirty="0">
                <a:solidFill>
                  <a:srgbClr val="000000"/>
                </a:solidFill>
                <a:latin typeface="Arial" panose="020B0604020202020204" pitchFamily="34" charset="0"/>
              </a:rPr>
              <a:t>ifferent APIs and their functional scope depends on the MDG release</a:t>
            </a:r>
          </a:p>
          <a:p>
            <a:pPr marL="285750" indent="-285750">
              <a:buFont typeface="Arial" panose="020B0604020202020204" pitchFamily="34" charset="0"/>
              <a:buChar char="•"/>
            </a:pPr>
            <a:r>
              <a:rPr lang="en-US" dirty="0">
                <a:solidFill>
                  <a:srgbClr val="000000"/>
                </a:solidFill>
                <a:latin typeface="Arial" panose="020B0604020202020204" pitchFamily="34" charset="0"/>
              </a:rPr>
              <a:t>S</a:t>
            </a:r>
            <a:r>
              <a:rPr lang="en-US" sz="1800" b="0" i="0" u="none" strike="noStrike" baseline="0" dirty="0">
                <a:solidFill>
                  <a:srgbClr val="000000"/>
                </a:solidFill>
                <a:latin typeface="Arial" panose="020B0604020202020204" pitchFamily="34" charset="0"/>
              </a:rPr>
              <a:t>cope of the External Model API is restricted to read data and it does not provide any possibility to change data  </a:t>
            </a: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The Convenience API fills the Context API as completely as possible </a:t>
            </a:r>
          </a:p>
        </p:txBody>
      </p:sp>
    </p:spTree>
    <p:extLst>
      <p:ext uri="{BB962C8B-B14F-4D97-AF65-F5344CB8AC3E}">
        <p14:creationId xmlns:p14="http://schemas.microsoft.com/office/powerpoint/2010/main" xmlns="" val="1244825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C8A4613-6F8A-40A2-B2DE-12F49D2C9098}"/>
              </a:ext>
            </a:extLst>
          </p:cNvPr>
          <p:cNvSpPr txBox="1"/>
          <p:nvPr/>
        </p:nvSpPr>
        <p:spPr>
          <a:xfrm>
            <a:off x="156210" y="109772"/>
            <a:ext cx="9313140" cy="542456"/>
          </a:xfrm>
          <a:prstGeom prst="rect">
            <a:avLst/>
          </a:prstGeom>
          <a:noFill/>
        </p:spPr>
        <p:txBody>
          <a:bodyPr wrap="square">
            <a:spAutoFit/>
          </a:bodyPr>
          <a:lstStyle/>
          <a:p>
            <a:r>
              <a:rPr lang="en-US" sz="2925" dirty="0">
                <a:latin typeface="Cooper Black" panose="0208090404030B020404" pitchFamily="18" charset="0"/>
              </a:rPr>
              <a:t>More from AnubhavTrainings.com</a:t>
            </a:r>
          </a:p>
        </p:txBody>
      </p:sp>
      <p:pic>
        <p:nvPicPr>
          <p:cNvPr id="4" name="Picture 3">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061776" y="1314583"/>
            <a:ext cx="4653344" cy="2805361"/>
          </a:xfrm>
          <a:prstGeom prst="rect">
            <a:avLst/>
          </a:prstGeom>
          <a:scene3d>
            <a:camera prst="perspectiveLeft"/>
            <a:lightRig rig="threePt" dir="t"/>
          </a:scene3d>
        </p:spPr>
      </p:pic>
      <p:pic>
        <p:nvPicPr>
          <p:cNvPr id="5" name="Picture 4">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228600" y="1045720"/>
            <a:ext cx="5486306" cy="3074224"/>
          </a:xfrm>
          <a:prstGeom prst="rect">
            <a:avLst/>
          </a:prstGeom>
          <a:scene3d>
            <a:camera prst="perspectiveLeft"/>
            <a:lightRig rig="threePt" dir="t"/>
          </a:scene3d>
        </p:spPr>
      </p:pic>
      <p:pic>
        <p:nvPicPr>
          <p:cNvPr id="6" name="Picture 5">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5061776" y="3188264"/>
            <a:ext cx="4653344" cy="2875967"/>
          </a:xfrm>
          <a:prstGeom prst="rect">
            <a:avLst/>
          </a:prstGeom>
          <a:scene3d>
            <a:camera prst="perspectiveLeft"/>
            <a:lightRig rig="threePt" dir="t"/>
          </a:scene3d>
        </p:spPr>
      </p:pic>
      <p:pic>
        <p:nvPicPr>
          <p:cNvPr id="7" name="Picture 6">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56210" y="3356794"/>
            <a:ext cx="4874133" cy="2685094"/>
          </a:xfrm>
          <a:prstGeom prst="rect">
            <a:avLst/>
          </a:prstGeom>
          <a:scene3d>
            <a:camera prst="perspectiveLeft"/>
            <a:lightRig rig="threePt" dir="t"/>
          </a:scene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310502"/>
          </a:xfrm>
          <a:prstGeom prst="rect">
            <a:avLst/>
          </a:prstGeom>
        </p:spPr>
        <p:txBody>
          <a:bodyPr vert="horz" wrap="square" lIns="0" tIns="10319" rIns="0" bIns="0" rtlCol="0">
            <a:spAutoFit/>
          </a:bodyPr>
          <a:lstStyle/>
          <a:p>
            <a:pPr marL="10319">
              <a:spcBef>
                <a:spcPts val="81"/>
              </a:spcBef>
            </a:pPr>
            <a:r>
              <a:rPr lang="en-US" sz="1950" dirty="0">
                <a:latin typeface="Arial"/>
                <a:cs typeface="Arial"/>
              </a:rPr>
              <a:t>Integration Scenario: Functional scope</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pic>
        <p:nvPicPr>
          <p:cNvPr id="3" name="Picture 2">
            <a:extLst>
              <a:ext uri="{FF2B5EF4-FFF2-40B4-BE49-F238E27FC236}">
                <a16:creationId xmlns:a16="http://schemas.microsoft.com/office/drawing/2014/main" xmlns="" id="{D823E114-6C58-8CFD-EF62-1D2F85182444}"/>
              </a:ext>
            </a:extLst>
          </p:cNvPr>
          <p:cNvPicPr>
            <a:picLocks noChangeAspect="1"/>
          </p:cNvPicPr>
          <p:nvPr/>
        </p:nvPicPr>
        <p:blipFill rotWithShape="1">
          <a:blip r:embed="rId3"/>
          <a:srcRect l="25384" t="25384" r="27693" b="11710"/>
          <a:stretch/>
        </p:blipFill>
        <p:spPr>
          <a:xfrm>
            <a:off x="1143000" y="1157680"/>
            <a:ext cx="7315200" cy="5516381"/>
          </a:xfrm>
          <a:prstGeom prst="rect">
            <a:avLst/>
          </a:prstGeom>
        </p:spPr>
      </p:pic>
    </p:spTree>
    <p:extLst>
      <p:ext uri="{BB962C8B-B14F-4D97-AF65-F5344CB8AC3E}">
        <p14:creationId xmlns:p14="http://schemas.microsoft.com/office/powerpoint/2010/main" xmlns="" val="3023087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310502"/>
          </a:xfrm>
          <a:prstGeom prst="rect">
            <a:avLst/>
          </a:prstGeom>
        </p:spPr>
        <p:txBody>
          <a:bodyPr vert="horz" wrap="square" lIns="0" tIns="10319" rIns="0" bIns="0" rtlCol="0">
            <a:spAutoFit/>
          </a:bodyPr>
          <a:lstStyle/>
          <a:p>
            <a:pPr marL="10319">
              <a:spcBef>
                <a:spcPts val="81"/>
              </a:spcBef>
            </a:pPr>
            <a:r>
              <a:rPr lang="en-US" sz="1950" dirty="0">
                <a:latin typeface="Arial"/>
                <a:cs typeface="Arial"/>
              </a:rPr>
              <a:t>Integration: Architecture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pic>
        <p:nvPicPr>
          <p:cNvPr id="4" name="Picture 3">
            <a:extLst>
              <a:ext uri="{FF2B5EF4-FFF2-40B4-BE49-F238E27FC236}">
                <a16:creationId xmlns:a16="http://schemas.microsoft.com/office/drawing/2014/main" xmlns="" id="{A3B78825-161C-CEE9-6FE9-3D8D27A3957A}"/>
              </a:ext>
            </a:extLst>
          </p:cNvPr>
          <p:cNvPicPr>
            <a:picLocks noChangeAspect="1"/>
          </p:cNvPicPr>
          <p:nvPr/>
        </p:nvPicPr>
        <p:blipFill>
          <a:blip r:embed="rId3"/>
          <a:stretch>
            <a:fillRect/>
          </a:stretch>
        </p:blipFill>
        <p:spPr>
          <a:xfrm>
            <a:off x="1066800" y="1190877"/>
            <a:ext cx="6553200" cy="2374161"/>
          </a:xfrm>
          <a:prstGeom prst="rect">
            <a:avLst/>
          </a:prstGeom>
        </p:spPr>
      </p:pic>
      <p:pic>
        <p:nvPicPr>
          <p:cNvPr id="6" name="Picture 5">
            <a:extLst>
              <a:ext uri="{FF2B5EF4-FFF2-40B4-BE49-F238E27FC236}">
                <a16:creationId xmlns:a16="http://schemas.microsoft.com/office/drawing/2014/main" xmlns="" id="{DA50C150-923B-0996-07F5-B584C3633BF0}"/>
              </a:ext>
            </a:extLst>
          </p:cNvPr>
          <p:cNvPicPr>
            <a:picLocks noChangeAspect="1"/>
          </p:cNvPicPr>
          <p:nvPr/>
        </p:nvPicPr>
        <p:blipFill>
          <a:blip r:embed="rId4"/>
          <a:stretch>
            <a:fillRect/>
          </a:stretch>
        </p:blipFill>
        <p:spPr>
          <a:xfrm>
            <a:off x="1085850" y="3751085"/>
            <a:ext cx="6553201" cy="2872935"/>
          </a:xfrm>
          <a:prstGeom prst="rect">
            <a:avLst/>
          </a:prstGeom>
        </p:spPr>
      </p:pic>
    </p:spTree>
    <p:extLst>
      <p:ext uri="{BB962C8B-B14F-4D97-AF65-F5344CB8AC3E}">
        <p14:creationId xmlns:p14="http://schemas.microsoft.com/office/powerpoint/2010/main" xmlns="" val="284412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310502"/>
          </a:xfrm>
          <a:prstGeom prst="rect">
            <a:avLst/>
          </a:prstGeom>
        </p:spPr>
        <p:txBody>
          <a:bodyPr vert="horz" wrap="square" lIns="0" tIns="10319" rIns="0" bIns="0" rtlCol="0">
            <a:spAutoFit/>
          </a:bodyPr>
          <a:lstStyle/>
          <a:p>
            <a:pPr marL="10319">
              <a:spcBef>
                <a:spcPts val="81"/>
              </a:spcBef>
            </a:pPr>
            <a:r>
              <a:rPr lang="en-US" sz="1950" dirty="0">
                <a:latin typeface="Arial"/>
                <a:cs typeface="Arial"/>
              </a:rPr>
              <a:t>Integration Scenario: MDG APIs and Functional scope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sp>
        <p:nvSpPr>
          <p:cNvPr id="9" name="TextBox 8">
            <a:extLst>
              <a:ext uri="{FF2B5EF4-FFF2-40B4-BE49-F238E27FC236}">
                <a16:creationId xmlns:a16="http://schemas.microsoft.com/office/drawing/2014/main" xmlns="" id="{EDCFEC0D-CA30-DAA2-5FB8-F5FD0BE13B62}"/>
              </a:ext>
            </a:extLst>
          </p:cNvPr>
          <p:cNvSpPr txBox="1"/>
          <p:nvPr/>
        </p:nvSpPr>
        <p:spPr>
          <a:xfrm>
            <a:off x="198401" y="1190877"/>
            <a:ext cx="9178326" cy="5355312"/>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One API instance can only handle one dedicated data model. </a:t>
            </a:r>
          </a:p>
          <a:p>
            <a:pPr marL="285750" indent="-285750">
              <a:buFont typeface="Arial" panose="020B0604020202020204" pitchFamily="34" charset="0"/>
              <a:buChar char="•"/>
            </a:pPr>
            <a:endParaRPr lang="en-US" sz="1800" b="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i="0" u="none" strike="noStrike" baseline="0" dirty="0">
                <a:solidFill>
                  <a:srgbClr val="000000"/>
                </a:solidFill>
                <a:latin typeface="Arial" panose="020B0604020202020204" pitchFamily="34" charset="0"/>
              </a:rPr>
              <a:t>It is not allowed, to use two of </a:t>
            </a:r>
            <a:r>
              <a:rPr lang="en-US" sz="1800" b="0" i="0" u="none" strike="noStrike" baseline="0" dirty="0">
                <a:solidFill>
                  <a:srgbClr val="000000"/>
                </a:solidFill>
                <a:latin typeface="Arial" panose="020B0604020202020204" pitchFamily="34" charset="0"/>
              </a:rPr>
              <a:t>Convenience API, the Governance API and the Change Request APIs</a:t>
            </a:r>
            <a:r>
              <a:rPr lang="en-US" sz="1800" i="0" u="none" strike="noStrike" baseline="0" dirty="0">
                <a:solidFill>
                  <a:srgbClr val="000000"/>
                </a:solidFill>
                <a:latin typeface="Arial" panose="020B0604020202020204" pitchFamily="34" charset="0"/>
              </a:rPr>
              <a:t> within the same LUW. </a:t>
            </a:r>
          </a:p>
          <a:p>
            <a:pPr marL="285750" indent="-285750">
              <a:buFont typeface="Arial" panose="020B0604020202020204" pitchFamily="34" charset="0"/>
              <a:buChar char="•"/>
            </a:pPr>
            <a:endParaRPr lang="en-US" b="0"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External Model API and the Context API are independent on the other APIs and can always be used in parallel to all other ones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The Convenience API, the Governance API and the Change Request API are designed to be called from external applications (such as UI layers and services). </a:t>
            </a:r>
            <a:r>
              <a:rPr lang="en-US" b="1" dirty="0">
                <a:solidFill>
                  <a:srgbClr val="000000"/>
                </a:solidFill>
                <a:latin typeface="Arial" panose="020B0604020202020204" pitchFamily="34" charset="0"/>
              </a:rPr>
              <a:t>I</a:t>
            </a:r>
            <a:r>
              <a:rPr lang="en-US" sz="1800" b="1" i="0" u="none" strike="noStrike" baseline="0" dirty="0">
                <a:solidFill>
                  <a:srgbClr val="000000"/>
                </a:solidFill>
                <a:latin typeface="Arial" panose="020B0604020202020204" pitchFamily="34" charset="0"/>
              </a:rPr>
              <a:t>t is not allowed to call these interfaces from architecturally deeper layers like access classes or any BADI implementations </a:t>
            </a:r>
            <a:endParaRPr lang="en-US" sz="1800" b="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External Model API and the Context API have no caller restrictions and especially for the External Model API the calls from access classes and BADI implementations belong to the most important use cases. </a:t>
            </a:r>
          </a:p>
          <a:p>
            <a:pPr marL="285750" indent="-285750">
              <a:buFont typeface="Arial" panose="020B0604020202020204" pitchFamily="34" charset="0"/>
              <a:buChar char="•"/>
            </a:pPr>
            <a:endParaRPr lang="en-US" sz="1800" b="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US" b="1" dirty="0">
                <a:solidFill>
                  <a:srgbClr val="000000"/>
                </a:solidFill>
                <a:latin typeface="Arial" panose="020B0604020202020204" pitchFamily="34" charset="0"/>
              </a:rPr>
              <a:t>Exception: </a:t>
            </a:r>
            <a:r>
              <a:rPr lang="en-US" sz="1800" b="0" i="0" u="none" strike="noStrike" baseline="0" dirty="0">
                <a:solidFill>
                  <a:srgbClr val="000000"/>
                </a:solidFill>
                <a:latin typeface="Arial" panose="020B0604020202020204" pitchFamily="34" charset="0"/>
              </a:rPr>
              <a:t>External Model API may not be called out of the READ methods of access classes </a:t>
            </a:r>
            <a:endParaRPr lang="en-US" sz="1800" b="1" i="0" u="none" strike="noStrik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xmlns="" val="4017877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310502"/>
          </a:xfrm>
          <a:prstGeom prst="rect">
            <a:avLst/>
          </a:prstGeom>
        </p:spPr>
        <p:txBody>
          <a:bodyPr vert="horz" wrap="square" lIns="0" tIns="10319" rIns="0" bIns="0" rtlCol="0">
            <a:spAutoFit/>
          </a:bodyPr>
          <a:lstStyle/>
          <a:p>
            <a:pPr marL="10319">
              <a:spcBef>
                <a:spcPts val="81"/>
              </a:spcBef>
            </a:pPr>
            <a:r>
              <a:rPr lang="en-US" sz="1950" dirty="0">
                <a:latin typeface="Arial"/>
                <a:cs typeface="Arial"/>
              </a:rPr>
              <a:t>Integration Scenario: MDG APIs and Functional scope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sp>
        <p:nvSpPr>
          <p:cNvPr id="3" name="TextBox 2">
            <a:extLst>
              <a:ext uri="{FF2B5EF4-FFF2-40B4-BE49-F238E27FC236}">
                <a16:creationId xmlns:a16="http://schemas.microsoft.com/office/drawing/2014/main" xmlns="" id="{579D6120-2E11-BB15-5691-F604D56B9863}"/>
              </a:ext>
            </a:extLst>
          </p:cNvPr>
          <p:cNvSpPr txBox="1"/>
          <p:nvPr/>
        </p:nvSpPr>
        <p:spPr>
          <a:xfrm>
            <a:off x="381280" y="1409832"/>
            <a:ext cx="9219920" cy="4524315"/>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NOT to use the </a:t>
            </a:r>
            <a:r>
              <a:rPr lang="en-US" sz="1800" b="0" i="0" u="none" strike="noStrike" baseline="0" dirty="0">
                <a:solidFill>
                  <a:srgbClr val="000000"/>
                </a:solidFill>
                <a:latin typeface="Consolas" panose="020B0609020204030204" pitchFamily="49" charset="0"/>
              </a:rPr>
              <a:t>IF_USMD_MODEL </a:t>
            </a:r>
            <a:r>
              <a:rPr lang="en-US" sz="1800" b="0" i="0" u="none" strike="noStrike" baseline="0" dirty="0">
                <a:solidFill>
                  <a:srgbClr val="000000"/>
                </a:solidFill>
                <a:latin typeface="Arial" panose="020B0604020202020204" pitchFamily="34" charset="0"/>
              </a:rPr>
              <a:t>at all </a:t>
            </a:r>
            <a:r>
              <a:rPr lang="en-US" dirty="0">
                <a:solidFill>
                  <a:srgbClr val="000000"/>
                </a:solidFill>
                <a:latin typeface="Arial" panose="020B0604020202020204" pitchFamily="34" charset="0"/>
              </a:rPr>
              <a:t>with API calls</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Use of MDG APIs in BADIs may be restricted for a given MDG release and is dependent on the completeness of configuration of activated data models, workflows settings and change request types.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External Model API can be instantiated directly using the static method </a:t>
            </a:r>
            <a:r>
              <a:rPr lang="en-US" sz="1800" b="1" i="0" u="none" strike="noStrike" baseline="0" dirty="0">
                <a:solidFill>
                  <a:srgbClr val="000000"/>
                </a:solidFill>
                <a:latin typeface="Arial" panose="020B0604020202020204" pitchFamily="34" charset="0"/>
              </a:rPr>
              <a:t>GET_INSTANCE of the class CL_USMD_MODEL_EXT</a:t>
            </a:r>
            <a:r>
              <a:rPr lang="en-US" sz="1800" b="0" i="0" u="none" strike="noStrike" baseline="0" dirty="0">
                <a:solidFill>
                  <a:srgbClr val="000000"/>
                </a:solidFill>
                <a:latin typeface="Arial" panose="020B0604020202020204" pitchFamily="34" charset="0"/>
              </a:rPr>
              <a:t> or it is given in some other interfaces. </a:t>
            </a:r>
            <a:r>
              <a:rPr lang="en-US" dirty="0">
                <a:solidFill>
                  <a:srgbClr val="000000"/>
                </a:solidFill>
                <a:latin typeface="Arial" panose="020B0604020202020204" pitchFamily="34" charset="0"/>
              </a:rPr>
              <a:t>Relevant Interfaces: </a:t>
            </a:r>
            <a:r>
              <a:rPr lang="en-IN" sz="1800" i="1" u="none" strike="noStrike" baseline="0" dirty="0">
                <a:solidFill>
                  <a:srgbClr val="000000"/>
                </a:solidFill>
                <a:latin typeface="Arial" panose="020B0604020202020204" pitchFamily="34" charset="0"/>
              </a:rPr>
              <a:t>IF_USMD_MODEL_EXT</a:t>
            </a:r>
            <a:r>
              <a:rPr lang="en-US" sz="1800" i="1" u="none" strike="noStrike" baseline="0" dirty="0">
                <a:solidFill>
                  <a:srgbClr val="000000"/>
                </a:solidFill>
                <a:latin typeface="Arial" panose="020B0604020202020204" pitchFamily="34" charset="0"/>
              </a:rPr>
              <a:t>, IF_USMD_MODEL_CR_EXT </a:t>
            </a:r>
          </a:p>
          <a:p>
            <a:pPr marL="285750" indent="-285750">
              <a:buFont typeface="Arial" panose="020B0604020202020204" pitchFamily="34" charset="0"/>
              <a:buChar char="•"/>
            </a:pPr>
            <a:endParaRPr lang="en-US" i="1"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The data model is mandatory for the API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C</a:t>
            </a:r>
            <a:r>
              <a:rPr lang="en-US" sz="1800" b="0" i="0" u="none" strike="noStrike" baseline="0" dirty="0">
                <a:solidFill>
                  <a:srgbClr val="000000"/>
                </a:solidFill>
                <a:latin typeface="Arial" panose="020B0604020202020204" pitchFamily="34" charset="0"/>
              </a:rPr>
              <a:t>ontext API interface </a:t>
            </a:r>
            <a:r>
              <a:rPr lang="en-US" sz="1800" b="0" i="0" u="none" strike="noStrike" baseline="0" dirty="0">
                <a:solidFill>
                  <a:srgbClr val="000000"/>
                </a:solidFill>
                <a:latin typeface="Consolas" panose="020B0609020204030204" pitchFamily="49" charset="0"/>
              </a:rPr>
              <a:t>IF_USMD_APP_CONTEXT, </a:t>
            </a:r>
            <a:r>
              <a:rPr lang="en-IN" sz="1800" b="0" i="0" u="none" strike="noStrike" baseline="0" dirty="0">
                <a:solidFill>
                  <a:srgbClr val="000000"/>
                </a:solidFill>
                <a:latin typeface="Arial" panose="020B0604020202020204" pitchFamily="34" charset="0"/>
              </a:rPr>
              <a:t>method </a:t>
            </a:r>
            <a:r>
              <a:rPr lang="en-IN" sz="1800" b="0" i="0" u="none" strike="noStrike" baseline="0" dirty="0">
                <a:solidFill>
                  <a:srgbClr val="000000"/>
                </a:solidFill>
                <a:latin typeface="Consolas" panose="020B0609020204030204" pitchFamily="49" charset="0"/>
              </a:rPr>
              <a:t>GET_CONTEXT - </a:t>
            </a:r>
            <a:r>
              <a:rPr lang="en-US" dirty="0">
                <a:solidFill>
                  <a:srgbClr val="000000"/>
                </a:solidFill>
                <a:latin typeface="Arial" panose="020B0604020202020204" pitchFamily="34" charset="0"/>
              </a:rPr>
              <a:t>U</a:t>
            </a:r>
            <a:r>
              <a:rPr lang="en-US" sz="1800" b="0" i="0" u="none" strike="noStrike" baseline="0" dirty="0">
                <a:solidFill>
                  <a:srgbClr val="000000"/>
                </a:solidFill>
                <a:latin typeface="Arial" panose="020B0604020202020204" pitchFamily="34" charset="0"/>
              </a:rPr>
              <a:t>sed data model, current used process and current change request meta data </a:t>
            </a:r>
            <a:endParaRPr lang="en-US" i="1" dirty="0">
              <a:solidFill>
                <a:srgbClr val="000000"/>
              </a:solidFill>
              <a:latin typeface="Arial" panose="020B0604020202020204" pitchFamily="34"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xmlns="" val="742789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310502"/>
          </a:xfrm>
          <a:prstGeom prst="rect">
            <a:avLst/>
          </a:prstGeom>
        </p:spPr>
        <p:txBody>
          <a:bodyPr vert="horz" wrap="square" lIns="0" tIns="10319" rIns="0" bIns="0" rtlCol="0">
            <a:spAutoFit/>
          </a:bodyPr>
          <a:lstStyle/>
          <a:p>
            <a:pPr marL="10319">
              <a:spcBef>
                <a:spcPts val="81"/>
              </a:spcBef>
            </a:pPr>
            <a:r>
              <a:rPr lang="en-US" sz="1950" dirty="0">
                <a:latin typeface="Arial"/>
                <a:cs typeface="Arial"/>
              </a:rPr>
              <a:t>Governance APIs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sp>
        <p:nvSpPr>
          <p:cNvPr id="3" name="TextBox 2">
            <a:extLst>
              <a:ext uri="{FF2B5EF4-FFF2-40B4-BE49-F238E27FC236}">
                <a16:creationId xmlns:a16="http://schemas.microsoft.com/office/drawing/2014/main" xmlns="" id="{BC6A8A02-27F3-E39D-E79B-CBD6325D1954}"/>
              </a:ext>
            </a:extLst>
          </p:cNvPr>
          <p:cNvSpPr txBox="1"/>
          <p:nvPr/>
        </p:nvSpPr>
        <p:spPr>
          <a:xfrm>
            <a:off x="114863" y="1371600"/>
            <a:ext cx="9684457" cy="3416320"/>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baseline="0" dirty="0">
                <a:solidFill>
                  <a:srgbClr val="000000"/>
                </a:solidFill>
                <a:latin typeface="Arial" panose="020B0604020202020204" pitchFamily="34" charset="0"/>
              </a:rPr>
              <a:t>Static factory method, </a:t>
            </a:r>
            <a:r>
              <a:rPr lang="en-US" sz="1800" b="1" i="0" u="none" strike="noStrike" baseline="0" dirty="0">
                <a:solidFill>
                  <a:srgbClr val="000000"/>
                </a:solidFill>
                <a:latin typeface="Consolas" panose="020B0609020204030204" pitchFamily="49" charset="0"/>
              </a:rPr>
              <a:t>GET_INSTANCE</a:t>
            </a:r>
            <a:r>
              <a:rPr lang="en-US" sz="1800" b="1" i="0" u="none" strike="noStrike" baseline="0" dirty="0">
                <a:solidFill>
                  <a:srgbClr val="000000"/>
                </a:solidFill>
                <a:latin typeface="Arial" panose="020B0604020202020204" pitchFamily="34" charset="0"/>
              </a:rPr>
              <a:t>, </a:t>
            </a:r>
            <a:r>
              <a:rPr lang="en-US" sz="1800" b="0" i="0" u="none" strike="noStrike" baseline="0" dirty="0">
                <a:solidFill>
                  <a:srgbClr val="000000"/>
                </a:solidFill>
                <a:latin typeface="Arial" panose="020B0604020202020204" pitchFamily="34" charset="0"/>
              </a:rPr>
              <a:t>to provide an instance of the requested API for a specific data model.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G</a:t>
            </a:r>
            <a:r>
              <a:rPr lang="en-US" sz="1800" b="0" i="0" u="none" strike="noStrike" baseline="0" dirty="0">
                <a:solidFill>
                  <a:srgbClr val="000000"/>
                </a:solidFill>
                <a:latin typeface="Arial" panose="020B0604020202020204" pitchFamily="34" charset="0"/>
              </a:rPr>
              <a:t>overnance API </a:t>
            </a:r>
            <a:r>
              <a:rPr lang="en-US" sz="1800" b="1" i="0" u="none" strike="noStrike" baseline="0" dirty="0">
                <a:solidFill>
                  <a:srgbClr val="000000"/>
                </a:solidFill>
                <a:latin typeface="Consolas" panose="020B0609020204030204" pitchFamily="49" charset="0"/>
              </a:rPr>
              <a:t>CL_USMD_GOV_API </a:t>
            </a:r>
            <a:r>
              <a:rPr lang="en-US" sz="1800" b="1"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Consolas" panose="020B0609020204030204" pitchFamily="49" charset="0"/>
              </a:rPr>
              <a:t>IF_USMD_GOV_API</a:t>
            </a:r>
            <a:r>
              <a:rPr lang="en-US" sz="1800" b="1" i="0" u="none" strike="noStrike" baseline="0" dirty="0">
                <a:solidFill>
                  <a:srgbClr val="000000"/>
                </a:solidFill>
                <a:latin typeface="Arial" panose="020B0604020202020204" pitchFamily="34" charset="0"/>
              </a:rPr>
              <a:t>)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Consolas" panose="020B0609020204030204" pitchFamily="49" charset="0"/>
              </a:rPr>
              <a:t>GET_INSTANCE </a:t>
            </a:r>
            <a:r>
              <a:rPr lang="en-US" sz="1800" b="0" i="0" u="none" strike="noStrike" baseline="0" dirty="0">
                <a:solidFill>
                  <a:srgbClr val="000000"/>
                </a:solidFill>
                <a:latin typeface="Arial" panose="020B0604020202020204" pitchFamily="34" charset="0"/>
              </a:rPr>
              <a:t>allows applications to inherit from this class and provide an own implementation, which can provide additional methods for your convenience (for example, providing a method to read a business partner with the structure </a:t>
            </a:r>
            <a:r>
              <a:rPr lang="en-US" sz="1800" b="0" i="0" u="none" strike="noStrike" baseline="0" dirty="0">
                <a:solidFill>
                  <a:srgbClr val="000000"/>
                </a:solidFill>
                <a:latin typeface="Consolas" panose="020B0609020204030204" pitchFamily="49" charset="0"/>
              </a:rPr>
              <a:t>BUT000 </a:t>
            </a:r>
            <a:r>
              <a:rPr lang="en-US" sz="1800" b="0" i="0" u="none" strike="noStrike" baseline="0" dirty="0">
                <a:solidFill>
                  <a:srgbClr val="000000"/>
                </a:solidFill>
                <a:latin typeface="Arial" panose="020B0604020202020204" pitchFamily="34" charset="0"/>
              </a:rPr>
              <a:t>instead of reading the entity type </a:t>
            </a:r>
            <a:r>
              <a:rPr lang="en-US" sz="1800" b="0" i="0" u="none" strike="noStrike" baseline="0" dirty="0">
                <a:solidFill>
                  <a:srgbClr val="000000"/>
                </a:solidFill>
                <a:latin typeface="Consolas" panose="020B0609020204030204" pitchFamily="49" charset="0"/>
              </a:rPr>
              <a:t>BP_HEADER </a:t>
            </a:r>
          </a:p>
          <a:p>
            <a:pPr marL="285750" indent="-285750">
              <a:buFont typeface="Arial" panose="020B0604020202020204" pitchFamily="34" charset="0"/>
              <a:buChar char="•"/>
            </a:pPr>
            <a:endParaRPr lang="en-US" dirty="0">
              <a:solidFill>
                <a:srgbClr val="000000"/>
              </a:solidFill>
              <a:latin typeface="Consolas" panose="020B0609020204030204" pitchFamily="49"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G</a:t>
            </a:r>
            <a:r>
              <a:rPr lang="en-US" sz="1800" b="0" i="0" u="none" strike="noStrike" baseline="0" dirty="0">
                <a:solidFill>
                  <a:srgbClr val="000000"/>
                </a:solidFill>
                <a:latin typeface="Arial" panose="020B0604020202020204" pitchFamily="34" charset="0"/>
              </a:rPr>
              <a:t>overnance API is consumed by the convenience API and the data load process </a:t>
            </a:r>
          </a:p>
          <a:p>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xmlns="" val="2897233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310502"/>
          </a:xfrm>
          <a:prstGeom prst="rect">
            <a:avLst/>
          </a:prstGeom>
        </p:spPr>
        <p:txBody>
          <a:bodyPr vert="horz" wrap="square" lIns="0" tIns="10319" rIns="0" bIns="0" rtlCol="0">
            <a:spAutoFit/>
          </a:bodyPr>
          <a:lstStyle/>
          <a:p>
            <a:pPr marL="10319">
              <a:spcBef>
                <a:spcPts val="81"/>
              </a:spcBef>
            </a:pPr>
            <a:r>
              <a:rPr lang="en-US" sz="1950" dirty="0">
                <a:latin typeface="Arial"/>
                <a:cs typeface="Arial"/>
              </a:rPr>
              <a:t>Interfaces of the Governance APIs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sp>
        <p:nvSpPr>
          <p:cNvPr id="4" name="TextBox 3">
            <a:extLst>
              <a:ext uri="{FF2B5EF4-FFF2-40B4-BE49-F238E27FC236}">
                <a16:creationId xmlns:a16="http://schemas.microsoft.com/office/drawing/2014/main" xmlns="" id="{2AA7C324-3BF8-3A6C-1A05-D6DEB0B1DFC0}"/>
              </a:ext>
            </a:extLst>
          </p:cNvPr>
          <p:cNvSpPr txBox="1"/>
          <p:nvPr/>
        </p:nvSpPr>
        <p:spPr>
          <a:xfrm>
            <a:off x="134195" y="1190877"/>
            <a:ext cx="9573685" cy="5355312"/>
          </a:xfrm>
          <a:prstGeom prst="rect">
            <a:avLst/>
          </a:prstGeom>
          <a:noFill/>
        </p:spPr>
        <p:txBody>
          <a:bodyPr wrap="square">
            <a:spAutoFit/>
          </a:bodyPr>
          <a:lstStyle/>
          <a:p>
            <a:r>
              <a:rPr lang="en-US" dirty="0">
                <a:solidFill>
                  <a:srgbClr val="000000"/>
                </a:solidFill>
                <a:latin typeface="Arial" panose="020B0604020202020204" pitchFamily="34" charset="0"/>
              </a:rPr>
              <a:t>I</a:t>
            </a:r>
            <a:r>
              <a:rPr lang="en-US" sz="1800" b="0" i="0" u="none" strike="noStrike" baseline="0" dirty="0">
                <a:solidFill>
                  <a:srgbClr val="000000"/>
                </a:solidFill>
                <a:latin typeface="Arial" panose="020B0604020202020204" pitchFamily="34" charset="0"/>
              </a:rPr>
              <a:t>nterface </a:t>
            </a:r>
            <a:r>
              <a:rPr lang="en-US" sz="1800" b="1" i="0" u="none" strike="noStrike" baseline="0" dirty="0">
                <a:solidFill>
                  <a:srgbClr val="000000"/>
                </a:solidFill>
                <a:latin typeface="Consolas" panose="020B0609020204030204" pitchFamily="49" charset="0"/>
              </a:rPr>
              <a:t>IF_USMD_GOV_API </a:t>
            </a:r>
            <a:r>
              <a:rPr lang="en-US" sz="1800" b="0" i="0" u="none" strike="noStrike" baseline="0" dirty="0">
                <a:solidFill>
                  <a:srgbClr val="000000"/>
                </a:solidFill>
                <a:latin typeface="Arial" panose="020B0604020202020204" pitchFamily="34" charset="0"/>
              </a:rPr>
              <a:t>combines all necessary sub-interfaces to support the governance process </a:t>
            </a:r>
          </a:p>
          <a:p>
            <a:r>
              <a:rPr lang="en-US" dirty="0">
                <a:solidFill>
                  <a:srgbClr val="000000"/>
                </a:solidFill>
                <a:latin typeface="Arial" panose="020B0604020202020204" pitchFamily="34" charset="0"/>
              </a:rPr>
              <a:t>Sub- interfaces: </a:t>
            </a:r>
          </a:p>
          <a:p>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IN" sz="1800" u="none" strike="noStrike" baseline="0" dirty="0">
                <a:solidFill>
                  <a:srgbClr val="000000"/>
                </a:solidFill>
                <a:latin typeface="Arial" panose="020B0604020202020204" pitchFamily="34" charset="0"/>
              </a:rPr>
              <a:t>F_USMD_GOV_API_CR_DATA – </a:t>
            </a:r>
            <a:r>
              <a:rPr lang="en-US" sz="1800" b="0" i="0" u="none" strike="noStrike" baseline="0" dirty="0">
                <a:solidFill>
                  <a:srgbClr val="000000"/>
                </a:solidFill>
                <a:latin typeface="Arial" panose="020B0604020202020204" pitchFamily="34" charset="0"/>
              </a:rPr>
              <a:t>CR header data, CR notes, change request attachments, and target systems </a:t>
            </a:r>
          </a:p>
          <a:p>
            <a:pPr marL="285750" indent="-285750">
              <a:buFont typeface="Arial" panose="020B0604020202020204" pitchFamily="34" charset="0"/>
              <a:buChar char="•"/>
            </a:pPr>
            <a:endParaRPr lang="en-IN" sz="180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u="none" strike="noStrike" baseline="0" dirty="0">
                <a:solidFill>
                  <a:srgbClr val="000000"/>
                </a:solidFill>
                <a:latin typeface="Arial" panose="020B0604020202020204" pitchFamily="34" charset="0"/>
              </a:rPr>
              <a:t>IF_USMD_GOV_API_ENTITY -  </a:t>
            </a:r>
            <a:r>
              <a:rPr lang="en-US" sz="1800" b="0" i="0" u="none" strike="noStrike" baseline="0" dirty="0">
                <a:solidFill>
                  <a:srgbClr val="000000"/>
                </a:solidFill>
                <a:latin typeface="Arial" panose="020B0604020202020204" pitchFamily="34" charset="0"/>
              </a:rPr>
              <a:t>data manipulation based on the governance process </a:t>
            </a:r>
          </a:p>
          <a:p>
            <a:pPr marL="285750" indent="-285750">
              <a:buFont typeface="Arial" panose="020B0604020202020204" pitchFamily="34" charset="0"/>
              <a:buChar char="•"/>
            </a:pPr>
            <a:endParaRPr lang="en-US" sz="180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sv-SE" sz="1800" u="none" strike="noStrike" baseline="0" dirty="0">
                <a:solidFill>
                  <a:srgbClr val="000000"/>
                </a:solidFill>
                <a:latin typeface="Arial" panose="020B0604020202020204" pitchFamily="34" charset="0"/>
              </a:rPr>
              <a:t>F_USMD_GOV_API_PROCESS - </a:t>
            </a:r>
            <a:r>
              <a:rPr lang="en-US" sz="1800" b="0" i="0" u="none" strike="noStrike" baseline="0" dirty="0">
                <a:solidFill>
                  <a:srgbClr val="000000"/>
                </a:solidFill>
                <a:latin typeface="Arial" panose="020B0604020202020204" pitchFamily="34" charset="0"/>
              </a:rPr>
              <a:t>check the data of a change request and to create and forward the workflow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IN" sz="1800" u="none" strike="noStrike" baseline="0" dirty="0">
                <a:solidFill>
                  <a:srgbClr val="000000"/>
                </a:solidFill>
                <a:latin typeface="Arial" panose="020B0604020202020204" pitchFamily="34" charset="0"/>
              </a:rPr>
              <a:t>F_USMD_GOV_API_SERVICES - </a:t>
            </a:r>
            <a:r>
              <a:rPr lang="en-US" sz="1800" b="0" i="0" u="none" strike="noStrike" baseline="0" dirty="0">
                <a:solidFill>
                  <a:srgbClr val="000000"/>
                </a:solidFill>
                <a:latin typeface="Arial" panose="020B0604020202020204" pitchFamily="34" charset="0"/>
              </a:rPr>
              <a:t>retrieve change requests by a specific entity as well as for step type determination</a:t>
            </a:r>
          </a:p>
          <a:p>
            <a:pPr marL="285750" indent="-285750">
              <a:buFont typeface="Arial" panose="020B0604020202020204" pitchFamily="34" charset="0"/>
              <a:buChar char="•"/>
            </a:pPr>
            <a:endParaRPr lang="en-US" sz="180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IN" sz="1800" u="none" strike="noStrike" baseline="0" dirty="0">
                <a:solidFill>
                  <a:srgbClr val="000000"/>
                </a:solidFill>
                <a:latin typeface="Arial" panose="020B0604020202020204" pitchFamily="34" charset="0"/>
              </a:rPr>
              <a:t>F_USMD_GOV_API_TRANS - </a:t>
            </a:r>
            <a:r>
              <a:rPr lang="en-US" sz="1800" b="0" i="0" u="none" strike="noStrike" baseline="0" dirty="0">
                <a:solidFill>
                  <a:srgbClr val="000000"/>
                </a:solidFill>
                <a:latin typeface="Arial" panose="020B0604020202020204" pitchFamily="34" charset="0"/>
              </a:rPr>
              <a:t>save the change requests and the corresponding inactive entity data, and to refresh the master data governance buffer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u="none" strike="noStrike" baseline="0" dirty="0">
                <a:solidFill>
                  <a:srgbClr val="000000"/>
                </a:solidFill>
                <a:latin typeface="Arial" panose="020B0604020202020204" pitchFamily="34" charset="0"/>
              </a:rPr>
              <a:t>IF_USMD_GOV_API_CR_ACTION  - </a:t>
            </a:r>
            <a:r>
              <a:rPr lang="en-US" sz="1800" b="0" i="0" u="none" strike="noStrike" baseline="0" dirty="0">
                <a:solidFill>
                  <a:srgbClr val="000000"/>
                </a:solidFill>
                <a:latin typeface="Arial" panose="020B0604020202020204" pitchFamily="34" charset="0"/>
              </a:rPr>
              <a:t>deletion of a change request in draft mode </a:t>
            </a:r>
            <a:endParaRPr lang="en-IN" dirty="0"/>
          </a:p>
        </p:txBody>
      </p:sp>
    </p:spTree>
    <p:extLst>
      <p:ext uri="{BB962C8B-B14F-4D97-AF65-F5344CB8AC3E}">
        <p14:creationId xmlns:p14="http://schemas.microsoft.com/office/powerpoint/2010/main" xmlns="" val="349997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82BEC72D-90DB-4118-BAE4-DE76AD801B5C}"/>
              </a:ext>
            </a:extLst>
          </p:cNvPr>
          <p:cNvSpPr txBox="1">
            <a:spLocks noGrp="1"/>
          </p:cNvSpPr>
          <p:nvPr>
            <p:ph type="title" idx="4294967295"/>
          </p:nvPr>
        </p:nvSpPr>
        <p:spPr>
          <a:xfrm>
            <a:off x="186971" y="756298"/>
            <a:ext cx="9532057" cy="287419"/>
          </a:xfrm>
          <a:prstGeom prst="rect">
            <a:avLst/>
          </a:prstGeom>
        </p:spPr>
        <p:txBody>
          <a:bodyPr vert="horz" wrap="square" lIns="0" tIns="10319" rIns="0" bIns="0" rtlCol="0">
            <a:spAutoFit/>
          </a:bodyPr>
          <a:lstStyle/>
          <a:p>
            <a:pPr marL="10319">
              <a:spcBef>
                <a:spcPts val="81"/>
              </a:spcBef>
            </a:pPr>
            <a:r>
              <a:rPr lang="en-IN" sz="1800" b="1" i="0" u="none" strike="noStrike" baseline="0" dirty="0">
                <a:solidFill>
                  <a:srgbClr val="000000"/>
                </a:solidFill>
                <a:latin typeface="Arial" panose="020B0604020202020204" pitchFamily="34" charset="0"/>
              </a:rPr>
              <a:t>Convenience API </a:t>
            </a:r>
            <a:endParaRPr sz="1950" dirty="0"/>
          </a:p>
        </p:txBody>
      </p:sp>
      <p:sp>
        <p:nvSpPr>
          <p:cNvPr id="10" name="TextBox 9">
            <a:extLst>
              <a:ext uri="{FF2B5EF4-FFF2-40B4-BE49-F238E27FC236}">
                <a16:creationId xmlns:a16="http://schemas.microsoft.com/office/drawing/2014/main" xmlns="" id="{21D664DB-5812-4E15-B5A6-8B371B1C5D88}"/>
              </a:ext>
            </a:extLst>
          </p:cNvPr>
          <p:cNvSpPr txBox="1"/>
          <p:nvPr/>
        </p:nvSpPr>
        <p:spPr>
          <a:xfrm>
            <a:off x="609600"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a:t>
            </a:r>
            <a:r>
              <a:rPr lang="en-US" sz="1800" b="1" dirty="0">
                <a:latin typeface="Arial" panose="020B0604020202020204" pitchFamily="34" charset="0"/>
                <a:cs typeface="Arial" panose="020B0604020202020204" pitchFamily="34" charset="0"/>
              </a:rPr>
              <a:t>APIs</a:t>
            </a:r>
            <a:endParaRPr lang="en-US" altLang="en-US" b="1" dirty="0"/>
          </a:p>
        </p:txBody>
      </p:sp>
      <p:sp>
        <p:nvSpPr>
          <p:cNvPr id="11" name="Oval 10">
            <a:extLst>
              <a:ext uri="{FF2B5EF4-FFF2-40B4-BE49-F238E27FC236}">
                <a16:creationId xmlns:a16="http://schemas.microsoft.com/office/drawing/2014/main" xmlns="" id="{666F14B0-680E-462D-9705-D9A9FC07656F}"/>
              </a:ext>
            </a:extLst>
          </p:cNvPr>
          <p:cNvSpPr/>
          <p:nvPr/>
        </p:nvSpPr>
        <p:spPr>
          <a:xfrm>
            <a:off x="145343" y="262890"/>
            <a:ext cx="464257" cy="36933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21</a:t>
            </a:r>
          </a:p>
        </p:txBody>
      </p:sp>
      <p:sp>
        <p:nvSpPr>
          <p:cNvPr id="4" name="TextBox 3">
            <a:extLst>
              <a:ext uri="{FF2B5EF4-FFF2-40B4-BE49-F238E27FC236}">
                <a16:creationId xmlns:a16="http://schemas.microsoft.com/office/drawing/2014/main" xmlns="" id="{F7A512FB-5841-6721-DA41-D9D474919938}"/>
              </a:ext>
            </a:extLst>
          </p:cNvPr>
          <p:cNvSpPr txBox="1"/>
          <p:nvPr/>
        </p:nvSpPr>
        <p:spPr>
          <a:xfrm>
            <a:off x="164110" y="1167940"/>
            <a:ext cx="9360890"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0000"/>
                </a:solidFill>
                <a:latin typeface="Arial" panose="020B0604020202020204" pitchFamily="34" charset="0"/>
              </a:rPr>
              <a:t>S</a:t>
            </a:r>
            <a:r>
              <a:rPr lang="en-US" sz="1800" b="0" i="0" u="none" strike="noStrike" baseline="0" dirty="0">
                <a:solidFill>
                  <a:srgbClr val="000000"/>
                </a:solidFill>
                <a:latin typeface="Arial" panose="020B0604020202020204" pitchFamily="34" charset="0"/>
              </a:rPr>
              <a:t>tatic factory method, </a:t>
            </a:r>
            <a:r>
              <a:rPr lang="en-US" sz="1800" b="0" i="0" u="none" strike="noStrike" baseline="0" dirty="0">
                <a:solidFill>
                  <a:srgbClr val="000000"/>
                </a:solidFill>
                <a:latin typeface="Consolas" panose="020B0609020204030204" pitchFamily="49" charset="0"/>
              </a:rPr>
              <a:t>GET_INSTANCE </a:t>
            </a:r>
          </a:p>
          <a:p>
            <a:pPr marL="285750" indent="-285750">
              <a:buFont typeface="Arial" panose="020B0604020202020204" pitchFamily="34" charset="0"/>
              <a:buChar char="•"/>
            </a:pPr>
            <a:endParaRPr lang="en-US" dirty="0">
              <a:solidFill>
                <a:srgbClr val="000000"/>
              </a:solidFill>
              <a:latin typeface="Consolas" panose="020B0609020204030204" pitchFamily="49" charset="0"/>
            </a:endParaRPr>
          </a:p>
          <a:p>
            <a:pPr marL="285750" indent="-285750">
              <a:buFont typeface="Arial" panose="020B0604020202020204" pitchFamily="34" charset="0"/>
              <a:buChar char="•"/>
            </a:pPr>
            <a:r>
              <a:rPr lang="en-IN" sz="1800" b="0" i="0" u="none" strike="noStrike" baseline="0" dirty="0">
                <a:solidFill>
                  <a:srgbClr val="000000"/>
                </a:solidFill>
                <a:latin typeface="Consolas" panose="020B0609020204030204" pitchFamily="49" charset="0"/>
              </a:rPr>
              <a:t>CL_USMD_CONV_SOM_GOV_API </a:t>
            </a:r>
            <a:r>
              <a:rPr lang="en-IN" sz="1800" b="0" i="0" u="none" strike="noStrike" baseline="0" dirty="0">
                <a:solidFill>
                  <a:srgbClr val="000000"/>
                </a:solidFill>
                <a:latin typeface="Arial" panose="020B0604020202020204" pitchFamily="34" charset="0"/>
              </a:rPr>
              <a:t>(</a:t>
            </a:r>
            <a:r>
              <a:rPr lang="en-IN" sz="1800" b="0" i="0" u="none" strike="noStrike" baseline="0" dirty="0">
                <a:solidFill>
                  <a:srgbClr val="000000"/>
                </a:solidFill>
                <a:latin typeface="Consolas" panose="020B0609020204030204" pitchFamily="49" charset="0"/>
              </a:rPr>
              <a:t>IF_USMD_CONV_SOM_GOV_API</a:t>
            </a:r>
            <a:r>
              <a:rPr lang="en-IN" sz="1800" b="0" i="0" u="none" strike="noStrike" baseline="0" dirty="0">
                <a:solidFill>
                  <a:srgbClr val="000000"/>
                </a:solidFill>
                <a:latin typeface="Arial" panose="020B0604020202020204" pitchFamily="34" charset="0"/>
              </a:rPr>
              <a:t>)</a:t>
            </a:r>
          </a:p>
          <a:p>
            <a:pPr marL="285750" indent="-285750">
              <a:buFont typeface="Arial" panose="020B0604020202020204" pitchFamily="34" charset="0"/>
              <a:buChar char="•"/>
            </a:pPr>
            <a:endParaRPr lang="en-IN"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D</a:t>
            </a:r>
            <a:r>
              <a:rPr lang="en-US" sz="1800" b="0" i="0" u="none" strike="noStrike" baseline="0" dirty="0">
                <a:solidFill>
                  <a:srgbClr val="000000"/>
                </a:solidFill>
                <a:latin typeface="Arial" panose="020B0604020202020204" pitchFamily="34" charset="0"/>
              </a:rPr>
              <a:t>esigned for consumption of the governance process within a specific object application </a:t>
            </a:r>
            <a:r>
              <a:rPr lang="en-IN" sz="1800" b="0" i="0" u="none" strike="noStrike" baseline="0" dirty="0">
                <a:solidFill>
                  <a:srgbClr val="000000"/>
                </a:solidFill>
                <a:latin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endParaRPr>
          </a:p>
          <a:p>
            <a:pPr marL="285750" indent="-285750">
              <a:buFont typeface="Arial" panose="020B0604020202020204" pitchFamily="34" charset="0"/>
              <a:buChar char="•"/>
            </a:pPr>
            <a:r>
              <a:rPr lang="en-IN" dirty="0">
                <a:solidFill>
                  <a:srgbClr val="000000"/>
                </a:solidFill>
                <a:latin typeface="Arial" panose="020B0604020202020204" pitchFamily="34" charset="0"/>
              </a:rPr>
              <a:t>Has a specific </a:t>
            </a:r>
            <a:r>
              <a:rPr lang="en-IN" sz="1800" b="0" i="0" u="none" strike="noStrike" baseline="0" dirty="0">
                <a:solidFill>
                  <a:srgbClr val="000000"/>
                </a:solidFill>
                <a:latin typeface="Consolas" panose="020B0609020204030204" pitchFamily="49" charset="0"/>
              </a:rPr>
              <a:t>SET_ENVIRONMENT </a:t>
            </a:r>
            <a:r>
              <a:rPr lang="en-IN" sz="1800" b="0" i="0" u="none" strike="noStrike" baseline="0" dirty="0">
                <a:solidFill>
                  <a:srgbClr val="000000"/>
                </a:solidFill>
                <a:latin typeface="Arial" panose="020B0604020202020204" pitchFamily="34" charset="0"/>
              </a:rPr>
              <a:t>method - </a:t>
            </a:r>
            <a:r>
              <a:rPr lang="en-US" sz="1800" b="0" i="0" u="none" strike="noStrike" baseline="0" dirty="0">
                <a:solidFill>
                  <a:srgbClr val="000000"/>
                </a:solidFill>
                <a:latin typeface="Arial" panose="020B0604020202020204" pitchFamily="34" charset="0"/>
              </a:rPr>
              <a:t>If you want to create a new change request, the change request type has to be defined </a:t>
            </a:r>
          </a:p>
          <a:p>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xmlns="" val="3898586999"/>
      </p:ext>
    </p:extLst>
  </p:cSld>
  <p:clrMapOvr>
    <a:masterClrMapping/>
  </p:clrMapOvr>
</p:sld>
</file>

<file path=ppt/theme/theme1.xml><?xml version="1.0" encoding="utf-8"?>
<a:theme xmlns:a="http://schemas.openxmlformats.org/drawingml/2006/main" name="1_Office Theme">
  <a:themeElements>
    <a:clrScheme name="ADXP Color Palette">
      <a:dk1>
        <a:srgbClr val="252527"/>
      </a:dk1>
      <a:lt1>
        <a:sysClr val="window" lastClr="FFFFFF"/>
      </a:lt1>
      <a:dk2>
        <a:srgbClr val="5FCBD3"/>
      </a:dk2>
      <a:lt2>
        <a:srgbClr val="0B608F"/>
      </a:lt2>
      <a:accent1>
        <a:srgbClr val="309CC2"/>
      </a:accent1>
      <a:accent2>
        <a:srgbClr val="6C7AA6"/>
      </a:accent2>
      <a:accent3>
        <a:srgbClr val="2F7595"/>
      </a:accent3>
      <a:accent4>
        <a:srgbClr val="419D85"/>
      </a:accent4>
      <a:accent5>
        <a:srgbClr val="FFC000"/>
      </a:accent5>
      <a:accent6>
        <a:srgbClr val="CF3F7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ADXP Color Palette">
      <a:dk1>
        <a:srgbClr val="252527"/>
      </a:dk1>
      <a:lt1>
        <a:sysClr val="window" lastClr="FFFFFF"/>
      </a:lt1>
      <a:dk2>
        <a:srgbClr val="5FCBD3"/>
      </a:dk2>
      <a:lt2>
        <a:srgbClr val="0B608F"/>
      </a:lt2>
      <a:accent1>
        <a:srgbClr val="309CC2"/>
      </a:accent1>
      <a:accent2>
        <a:srgbClr val="6C7AA6"/>
      </a:accent2>
      <a:accent3>
        <a:srgbClr val="2F7595"/>
      </a:accent3>
      <a:accent4>
        <a:srgbClr val="419D85"/>
      </a:accent4>
      <a:accent5>
        <a:srgbClr val="FFC000"/>
      </a:accent5>
      <a:accent6>
        <a:srgbClr val="CF3F7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1066</Words>
  <Application>Microsoft Office PowerPoint</Application>
  <PresentationFormat>A4 Paper (210x297 mm)</PresentationFormat>
  <Paragraphs>172</Paragraphs>
  <Slides>20</Slides>
  <Notes>14</Notes>
  <HiddenSlides>0</HiddenSlides>
  <MMClips>0</MMClips>
  <ScaleCrop>false</ScaleCrop>
  <HeadingPairs>
    <vt:vector size="4" baseType="variant">
      <vt:variant>
        <vt:lpstr>Theme</vt:lpstr>
      </vt:variant>
      <vt:variant>
        <vt:i4>4</vt:i4>
      </vt:variant>
      <vt:variant>
        <vt:lpstr>Slide Titles</vt:lpstr>
      </vt:variant>
      <vt:variant>
        <vt:i4>20</vt:i4>
      </vt:variant>
    </vt:vector>
  </HeadingPairs>
  <TitlesOfParts>
    <vt:vector size="24" baseType="lpstr">
      <vt:lpstr>1_Office Theme</vt:lpstr>
      <vt:lpstr>2_Office Theme</vt:lpstr>
      <vt:lpstr>1_Custom Design</vt:lpstr>
      <vt:lpstr>Custom Design</vt:lpstr>
      <vt:lpstr>Slide 1</vt:lpstr>
      <vt:lpstr>Integration Scenario: MDG APIs and Purpose </vt:lpstr>
      <vt:lpstr>Integration Scenario: Functional scope</vt:lpstr>
      <vt:lpstr>Integration: Architecture </vt:lpstr>
      <vt:lpstr>Integration Scenario: MDG APIs and Functional scope </vt:lpstr>
      <vt:lpstr>Integration Scenario: MDG APIs and Functional scope </vt:lpstr>
      <vt:lpstr>Governance APIs </vt:lpstr>
      <vt:lpstr>Interfaces of the Governance APIs </vt:lpstr>
      <vt:lpstr>Convenience API </vt:lpstr>
      <vt:lpstr>Convenience API </vt:lpstr>
      <vt:lpstr>Reading Entity Data  Entity data can be read using the Convenience API, the Governance API, and the External Model API </vt:lpstr>
      <vt:lpstr>Changing Entity Data </vt:lpstr>
      <vt:lpstr>Supported Derivations during Data Write</vt:lpstr>
      <vt:lpstr>Authorization in MDG APIs </vt:lpstr>
      <vt:lpstr>Integration Scenario: SAP Ariba with SAP MDG</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MDG</dc:title>
  <dc:subject>Training Material</dc:subject>
  <dc:creator/>
  <cp:keywords>MDG</cp:keywords>
  <cp:lastModifiedBy/>
  <cp:revision>1</cp:revision>
  <dcterms:created xsi:type="dcterms:W3CDTF">2013-09-24T11:24:19Z</dcterms:created>
  <dcterms:modified xsi:type="dcterms:W3CDTF">2023-04-19T05:23:51Z</dcterms:modified>
  <cp:category>Training</cp:category>
</cp:coreProperties>
</file>